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60" r:id="rId3"/>
    <p:sldId id="258" r:id="rId4"/>
    <p:sldId id="423" r:id="rId5"/>
    <p:sldId id="266" r:id="rId6"/>
    <p:sldId id="349" r:id="rId7"/>
    <p:sldId id="351" r:id="rId8"/>
    <p:sldId id="350" r:id="rId9"/>
    <p:sldId id="422" r:id="rId10"/>
    <p:sldId id="271" r:id="rId11"/>
    <p:sldId id="286" r:id="rId12"/>
    <p:sldId id="287" r:id="rId13"/>
    <p:sldId id="288" r:id="rId14"/>
    <p:sldId id="289" r:id="rId15"/>
    <p:sldId id="290" r:id="rId16"/>
    <p:sldId id="300" r:id="rId17"/>
    <p:sldId id="424" r:id="rId18"/>
    <p:sldId id="291" r:id="rId19"/>
    <p:sldId id="292" r:id="rId20"/>
    <p:sldId id="293" r:id="rId21"/>
    <p:sldId id="294" r:id="rId22"/>
    <p:sldId id="295" r:id="rId23"/>
    <p:sldId id="296" r:id="rId24"/>
    <p:sldId id="356" r:id="rId25"/>
    <p:sldId id="357" r:id="rId26"/>
    <p:sldId id="297" r:id="rId27"/>
    <p:sldId id="298" r:id="rId28"/>
    <p:sldId id="299" r:id="rId29"/>
    <p:sldId id="301" r:id="rId30"/>
    <p:sldId id="358" r:id="rId31"/>
    <p:sldId id="302" r:id="rId32"/>
    <p:sldId id="359" r:id="rId33"/>
    <p:sldId id="304" r:id="rId34"/>
    <p:sldId id="303" r:id="rId35"/>
    <p:sldId id="305" r:id="rId36"/>
    <p:sldId id="306" r:id="rId37"/>
    <p:sldId id="352" r:id="rId38"/>
    <p:sldId id="307" r:id="rId39"/>
    <p:sldId id="308" r:id="rId40"/>
    <p:sldId id="309" r:id="rId41"/>
    <p:sldId id="310" r:id="rId42"/>
    <p:sldId id="353" r:id="rId43"/>
    <p:sldId id="354" r:id="rId44"/>
    <p:sldId id="311" r:id="rId45"/>
    <p:sldId id="312" r:id="rId46"/>
    <p:sldId id="417" r:id="rId47"/>
    <p:sldId id="313" r:id="rId48"/>
    <p:sldId id="314" r:id="rId49"/>
    <p:sldId id="315" r:id="rId50"/>
    <p:sldId id="316" r:id="rId51"/>
    <p:sldId id="419" r:id="rId52"/>
    <p:sldId id="418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7" r:id="rId63"/>
    <p:sldId id="328" r:id="rId64"/>
    <p:sldId id="326" r:id="rId65"/>
    <p:sldId id="329" r:id="rId66"/>
    <p:sldId id="330" r:id="rId67"/>
    <p:sldId id="331" r:id="rId68"/>
    <p:sldId id="332" r:id="rId69"/>
    <p:sldId id="335" r:id="rId70"/>
    <p:sldId id="336" r:id="rId71"/>
    <p:sldId id="334" r:id="rId72"/>
    <p:sldId id="333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55" r:id="rId82"/>
    <p:sldId id="345" r:id="rId83"/>
    <p:sldId id="268" r:id="rId84"/>
    <p:sldId id="347" r:id="rId85"/>
    <p:sldId id="348" r:id="rId86"/>
    <p:sldId id="420" r:id="rId87"/>
    <p:sldId id="421" r:id="rId88"/>
    <p:sldId id="346" r:id="rId89"/>
    <p:sldId id="267" r:id="rId90"/>
    <p:sldId id="284" r:id="rId91"/>
    <p:sldId id="285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7629BDA-3404-4722-B326-4FFE9E3D819D}">
          <p14:sldIdLst>
            <p14:sldId id="256"/>
            <p14:sldId id="360"/>
            <p14:sldId id="258"/>
            <p14:sldId id="423"/>
            <p14:sldId id="266"/>
            <p14:sldId id="349"/>
            <p14:sldId id="351"/>
            <p14:sldId id="350"/>
            <p14:sldId id="422"/>
            <p14:sldId id="271"/>
            <p14:sldId id="286"/>
            <p14:sldId id="287"/>
            <p14:sldId id="288"/>
            <p14:sldId id="289"/>
            <p14:sldId id="290"/>
            <p14:sldId id="300"/>
            <p14:sldId id="424"/>
            <p14:sldId id="291"/>
            <p14:sldId id="292"/>
            <p14:sldId id="293"/>
            <p14:sldId id="294"/>
            <p14:sldId id="295"/>
            <p14:sldId id="296"/>
            <p14:sldId id="356"/>
            <p14:sldId id="357"/>
            <p14:sldId id="297"/>
            <p14:sldId id="298"/>
            <p14:sldId id="299"/>
            <p14:sldId id="301"/>
            <p14:sldId id="358"/>
            <p14:sldId id="302"/>
            <p14:sldId id="359"/>
            <p14:sldId id="304"/>
            <p14:sldId id="303"/>
            <p14:sldId id="305"/>
            <p14:sldId id="306"/>
            <p14:sldId id="352"/>
            <p14:sldId id="307"/>
            <p14:sldId id="308"/>
            <p14:sldId id="309"/>
            <p14:sldId id="310"/>
            <p14:sldId id="353"/>
            <p14:sldId id="354"/>
            <p14:sldId id="311"/>
            <p14:sldId id="312"/>
            <p14:sldId id="417"/>
            <p14:sldId id="313"/>
            <p14:sldId id="314"/>
            <p14:sldId id="315"/>
            <p14:sldId id="316"/>
            <p14:sldId id="419"/>
            <p14:sldId id="418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7"/>
            <p14:sldId id="328"/>
            <p14:sldId id="326"/>
            <p14:sldId id="329"/>
            <p14:sldId id="330"/>
            <p14:sldId id="331"/>
            <p14:sldId id="332"/>
            <p14:sldId id="335"/>
            <p14:sldId id="336"/>
            <p14:sldId id="334"/>
            <p14:sldId id="333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55"/>
            <p14:sldId id="345"/>
            <p14:sldId id="268"/>
            <p14:sldId id="347"/>
            <p14:sldId id="348"/>
            <p14:sldId id="420"/>
            <p14:sldId id="421"/>
            <p14:sldId id="346"/>
            <p14:sldId id="267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36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11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4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166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12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954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54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15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953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60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1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media" Target="../media/media3.wav"/><Relationship Id="rId7" Type="http://schemas.openxmlformats.org/officeDocument/2006/relationships/image" Target="../media/image5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3.wav"/><Relationship Id="rId9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276E0-1240-4EF8-850B-F396ADF93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작곡 세미나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134F55-AEFC-4EE4-8245-98B496DFF1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악보 제작</a:t>
            </a:r>
            <a:endParaRPr lang="en-US" altLang="ko-KR" b="1" dirty="0"/>
          </a:p>
          <a:p>
            <a:r>
              <a:rPr lang="en-US" altLang="ko-KR" dirty="0"/>
              <a:t>2024/03/22</a:t>
            </a:r>
          </a:p>
          <a:p>
            <a:r>
              <a:rPr lang="en-US" altLang="ko-KR" dirty="0"/>
              <a:t>Andantino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41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NWC </a:t>
            </a:r>
            <a:r>
              <a:rPr lang="ko-KR" altLang="en-US" dirty="0"/>
              <a:t>실행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</a:t>
            </a:r>
            <a:r>
              <a:rPr lang="ko-KR" altLang="en-US" dirty="0"/>
              <a:t>새 파일 생성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AF92EE1-A56A-F050-1BCC-73DC94700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8296" y="2057400"/>
            <a:ext cx="7602070" cy="4038600"/>
          </a:xfrm>
        </p:spPr>
      </p:pic>
    </p:spTree>
    <p:extLst>
      <p:ext uri="{BB962C8B-B14F-4D97-AF65-F5344CB8AC3E}">
        <p14:creationId xmlns:p14="http://schemas.microsoft.com/office/powerpoint/2010/main" val="4044240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CE701E4-2D8B-20B1-1199-8607C574F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05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FFB8C00-A818-7313-D510-DC2DCD6FB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02700E0-91C7-CF51-6535-58DF3BDE9602}"/>
              </a:ext>
            </a:extLst>
          </p:cNvPr>
          <p:cNvSpPr/>
          <p:nvPr/>
        </p:nvSpPr>
        <p:spPr>
          <a:xfrm>
            <a:off x="28574" y="533399"/>
            <a:ext cx="1704975" cy="19050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921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13BD5BB-D07D-7BD4-75D4-CFB005BD9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6CE922-B02D-4646-9C2F-341C3FD1D31C}"/>
              </a:ext>
            </a:extLst>
          </p:cNvPr>
          <p:cNvSpPr/>
          <p:nvPr/>
        </p:nvSpPr>
        <p:spPr>
          <a:xfrm>
            <a:off x="5095784" y="4706977"/>
            <a:ext cx="594804" cy="28408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96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F207D74-0B30-561B-A859-F1A0D4537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88B7CB-3C64-4F46-9684-576EBA48EACD}"/>
              </a:ext>
            </a:extLst>
          </p:cNvPr>
          <p:cNvSpPr/>
          <p:nvPr/>
        </p:nvSpPr>
        <p:spPr>
          <a:xfrm>
            <a:off x="7395100" y="2487105"/>
            <a:ext cx="488272" cy="27521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6CBDEB-4135-4E97-94C5-1CE9640BA2E9}"/>
              </a:ext>
            </a:extLst>
          </p:cNvPr>
          <p:cNvSpPr txBox="1"/>
          <p:nvPr/>
        </p:nvSpPr>
        <p:spPr>
          <a:xfrm>
            <a:off x="8149702" y="2412370"/>
            <a:ext cx="36398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제목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작곡가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작사가 등을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적는 단계입니다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나중에 언제든지 수정할 수 있으니 지금은 건너뛰어도 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520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8F0F030-5C3D-10B8-5150-713433EC2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3BB9F5-20E9-4D57-AE38-38AA26EEA25D}"/>
              </a:ext>
            </a:extLst>
          </p:cNvPr>
          <p:cNvSpPr txBox="1"/>
          <p:nvPr/>
        </p:nvSpPr>
        <p:spPr>
          <a:xfrm>
            <a:off x="3347705" y="4076700"/>
            <a:ext cx="5504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아무 것도 없는 하얀 악보입니다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지금부터 여기서 무엇을 할 수 있을지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0649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803AE-19FC-4B54-B20D-671022708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악보를 만들기 전에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08DEBB-5B71-4BAA-B1E8-F6A380E92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보통 이런 것들이 맨 앞에 붙지 않나요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퀴즈</a:t>
            </a:r>
            <a:r>
              <a:rPr lang="en-US" altLang="ko-KR" dirty="0">
                <a:solidFill>
                  <a:schemeClr val="accent2"/>
                </a:solidFill>
              </a:rPr>
              <a:t>! </a:t>
            </a:r>
            <a:r>
              <a:rPr lang="ko-KR" altLang="en-US" dirty="0">
                <a:solidFill>
                  <a:schemeClr val="accent2"/>
                </a:solidFill>
              </a:rPr>
              <a:t>각 음악 기호의 이름을 맞혀보세요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37F705-6B9A-950B-ED99-0874E2C1D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42" y="2980869"/>
            <a:ext cx="2429473" cy="1773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220371-367C-1B58-32CE-397C8243E1CB}"/>
              </a:ext>
            </a:extLst>
          </p:cNvPr>
          <p:cNvSpPr txBox="1"/>
          <p:nvPr/>
        </p:nvSpPr>
        <p:spPr>
          <a:xfrm>
            <a:off x="4756133" y="4549108"/>
            <a:ext cx="3893343" cy="43088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200" dirty="0"/>
              <a:t>④</a:t>
            </a:r>
            <a:endParaRPr lang="en-US" altLang="ko-KR" sz="2200" dirty="0">
              <a:solidFill>
                <a:schemeClr val="accent6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D8A92D6-1403-71E5-08F9-694636180026}"/>
              </a:ext>
            </a:extLst>
          </p:cNvPr>
          <p:cNvGrpSpPr/>
          <p:nvPr/>
        </p:nvGrpSpPr>
        <p:grpSpPr>
          <a:xfrm>
            <a:off x="1586204" y="3265715"/>
            <a:ext cx="531845" cy="1893281"/>
            <a:chOff x="1586204" y="3265715"/>
            <a:chExt cx="531845" cy="189328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01A8CD6-417D-E80C-0D8F-F82703A33027}"/>
                </a:ext>
              </a:extLst>
            </p:cNvPr>
            <p:cNvSpPr/>
            <p:nvPr/>
          </p:nvSpPr>
          <p:spPr>
            <a:xfrm>
              <a:off x="1586204" y="3265715"/>
              <a:ext cx="531845" cy="1488493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A994BB-B8F7-CDF6-08C8-640C3DFBE9E0}"/>
                </a:ext>
              </a:extLst>
            </p:cNvPr>
            <p:cNvSpPr txBox="1"/>
            <p:nvPr/>
          </p:nvSpPr>
          <p:spPr>
            <a:xfrm>
              <a:off x="1636529" y="4789664"/>
              <a:ext cx="431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①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51232CF-1CAB-24B0-F230-3ED67922B36B}"/>
              </a:ext>
            </a:extLst>
          </p:cNvPr>
          <p:cNvGrpSpPr/>
          <p:nvPr/>
        </p:nvGrpSpPr>
        <p:grpSpPr>
          <a:xfrm>
            <a:off x="2174582" y="3307658"/>
            <a:ext cx="605940" cy="1537990"/>
            <a:chOff x="2174582" y="3307658"/>
            <a:chExt cx="605940" cy="15379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CAE336F-0CB9-8614-6F4C-4FF9256D1E0D}"/>
                </a:ext>
              </a:extLst>
            </p:cNvPr>
            <p:cNvSpPr/>
            <p:nvPr/>
          </p:nvSpPr>
          <p:spPr>
            <a:xfrm>
              <a:off x="2174582" y="3307658"/>
              <a:ext cx="605940" cy="116170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2A98FA-BCED-5337-1A4C-C5A44756AEBC}"/>
                </a:ext>
              </a:extLst>
            </p:cNvPr>
            <p:cNvSpPr txBox="1"/>
            <p:nvPr/>
          </p:nvSpPr>
          <p:spPr>
            <a:xfrm>
              <a:off x="2264325" y="4476316"/>
              <a:ext cx="431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②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29613B3-B70E-5F24-EBD1-6456CE48AEB0}"/>
              </a:ext>
            </a:extLst>
          </p:cNvPr>
          <p:cNvGrpSpPr/>
          <p:nvPr/>
        </p:nvGrpSpPr>
        <p:grpSpPr>
          <a:xfrm>
            <a:off x="2799184" y="2980869"/>
            <a:ext cx="1478098" cy="592756"/>
            <a:chOff x="2799184" y="2980869"/>
            <a:chExt cx="1478098" cy="59275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BA18D34-B5E7-9468-C8F7-5EF594913F2B}"/>
                </a:ext>
              </a:extLst>
            </p:cNvPr>
            <p:cNvSpPr/>
            <p:nvPr/>
          </p:nvSpPr>
          <p:spPr>
            <a:xfrm>
              <a:off x="2799184" y="2980869"/>
              <a:ext cx="1063690" cy="592756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67AC3D-07B3-797B-62E6-B21F680E263A}"/>
                </a:ext>
              </a:extLst>
            </p:cNvPr>
            <p:cNvSpPr txBox="1"/>
            <p:nvPr/>
          </p:nvSpPr>
          <p:spPr>
            <a:xfrm>
              <a:off x="3846089" y="3092581"/>
              <a:ext cx="431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③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E64FB9-0E67-7767-DDE0-E44784B884B0}"/>
              </a:ext>
            </a:extLst>
          </p:cNvPr>
          <p:cNvGrpSpPr/>
          <p:nvPr/>
        </p:nvGrpSpPr>
        <p:grpSpPr>
          <a:xfrm>
            <a:off x="2780522" y="3601942"/>
            <a:ext cx="431193" cy="1236753"/>
            <a:chOff x="2780522" y="3601942"/>
            <a:chExt cx="431193" cy="123675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0682E9-1C9E-678F-A507-33B38F2EF906}"/>
                </a:ext>
              </a:extLst>
            </p:cNvPr>
            <p:cNvSpPr/>
            <p:nvPr/>
          </p:nvSpPr>
          <p:spPr>
            <a:xfrm>
              <a:off x="2841794" y="3601942"/>
              <a:ext cx="302970" cy="867421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39C5D5-A4D5-9429-3176-9090AEFEBA75}"/>
                </a:ext>
              </a:extLst>
            </p:cNvPr>
            <p:cNvSpPr txBox="1"/>
            <p:nvPr/>
          </p:nvSpPr>
          <p:spPr>
            <a:xfrm>
              <a:off x="2780522" y="4469363"/>
              <a:ext cx="431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④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3BC05FB-6EB3-C44B-2741-8B9BC9AA5F0D}"/>
              </a:ext>
            </a:extLst>
          </p:cNvPr>
          <p:cNvSpPr txBox="1"/>
          <p:nvPr/>
        </p:nvSpPr>
        <p:spPr>
          <a:xfrm>
            <a:off x="4756133" y="4009961"/>
            <a:ext cx="3893344" cy="4308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200" dirty="0"/>
              <a:t>③</a:t>
            </a:r>
            <a:endParaRPr lang="en-US" altLang="ko-KR" sz="2200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C73A04-2B9C-28CB-A747-9B4CB040364F}"/>
              </a:ext>
            </a:extLst>
          </p:cNvPr>
          <p:cNvSpPr txBox="1"/>
          <p:nvPr/>
        </p:nvSpPr>
        <p:spPr>
          <a:xfrm>
            <a:off x="4756133" y="3470814"/>
            <a:ext cx="3893343" cy="4308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200" dirty="0"/>
              <a:t>②</a:t>
            </a:r>
            <a:endParaRPr lang="en-US" altLang="ko-KR" sz="2200" dirty="0">
              <a:solidFill>
                <a:schemeClr val="accent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B5309F-E69D-70F4-116B-D5BCBFF82D29}"/>
              </a:ext>
            </a:extLst>
          </p:cNvPr>
          <p:cNvSpPr txBox="1"/>
          <p:nvPr/>
        </p:nvSpPr>
        <p:spPr>
          <a:xfrm>
            <a:off x="4756133" y="2927002"/>
            <a:ext cx="3893343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200" dirty="0"/>
              <a:t>①</a:t>
            </a:r>
            <a:endParaRPr lang="en-US" altLang="ko-KR" sz="2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177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803AE-19FC-4B54-B20D-671022708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악보를 만들기 전에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08DEBB-5B71-4BAA-B1E8-F6A380E92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보통 이런 것들이 맨 앞에 붙지 않나요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퀴즈</a:t>
            </a:r>
            <a:r>
              <a:rPr lang="en-US" altLang="ko-KR" dirty="0">
                <a:solidFill>
                  <a:schemeClr val="accent2"/>
                </a:solidFill>
              </a:rPr>
              <a:t>! </a:t>
            </a:r>
            <a:r>
              <a:rPr lang="ko-KR" altLang="en-US" dirty="0">
                <a:solidFill>
                  <a:schemeClr val="accent2"/>
                </a:solidFill>
              </a:rPr>
              <a:t>각 음악 기호의 이름을 맞혀보세요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어떤 악보를 만들든</a:t>
            </a:r>
            <a:r>
              <a:rPr lang="en-US" altLang="ko-KR" dirty="0"/>
              <a:t> </a:t>
            </a:r>
            <a:r>
              <a:rPr lang="ko-KR" altLang="en-US" dirty="0"/>
              <a:t>위의 네 가지는 필요하므로</a:t>
            </a:r>
            <a:r>
              <a:rPr lang="en-US" altLang="ko-KR" dirty="0"/>
              <a:t>,</a:t>
            </a:r>
            <a:r>
              <a:rPr lang="ko-KR" altLang="en-US" dirty="0"/>
              <a:t> 순서대로 입력하도록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37F705-6B9A-950B-ED99-0874E2C1D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42" y="2980869"/>
            <a:ext cx="2429473" cy="1773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220371-367C-1B58-32CE-397C8243E1CB}"/>
              </a:ext>
            </a:extLst>
          </p:cNvPr>
          <p:cNvSpPr txBox="1"/>
          <p:nvPr/>
        </p:nvSpPr>
        <p:spPr>
          <a:xfrm>
            <a:off x="4756133" y="4549108"/>
            <a:ext cx="3893343" cy="43088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200" dirty="0"/>
              <a:t>④ Time Signature</a:t>
            </a:r>
            <a:r>
              <a:rPr lang="en-US" altLang="ko-KR" sz="2200" dirty="0">
                <a:solidFill>
                  <a:schemeClr val="accent6"/>
                </a:solidFill>
              </a:rPr>
              <a:t>(</a:t>
            </a:r>
            <a:r>
              <a:rPr lang="ko-KR" altLang="en-US" sz="2200" dirty="0" err="1">
                <a:solidFill>
                  <a:schemeClr val="accent6"/>
                </a:solidFill>
              </a:rPr>
              <a:t>박자표</a:t>
            </a:r>
            <a:r>
              <a:rPr lang="en-US" altLang="ko-KR" sz="2200" dirty="0">
                <a:solidFill>
                  <a:schemeClr val="accent6"/>
                </a:solidFill>
              </a:rPr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D8A92D6-1403-71E5-08F9-694636180026}"/>
              </a:ext>
            </a:extLst>
          </p:cNvPr>
          <p:cNvGrpSpPr/>
          <p:nvPr/>
        </p:nvGrpSpPr>
        <p:grpSpPr>
          <a:xfrm>
            <a:off x="1586204" y="3265715"/>
            <a:ext cx="531845" cy="1893281"/>
            <a:chOff x="1586204" y="3265715"/>
            <a:chExt cx="531845" cy="189328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01A8CD6-417D-E80C-0D8F-F82703A33027}"/>
                </a:ext>
              </a:extLst>
            </p:cNvPr>
            <p:cNvSpPr/>
            <p:nvPr/>
          </p:nvSpPr>
          <p:spPr>
            <a:xfrm>
              <a:off x="1586204" y="3265715"/>
              <a:ext cx="531845" cy="1488493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A994BB-B8F7-CDF6-08C8-640C3DFBE9E0}"/>
                </a:ext>
              </a:extLst>
            </p:cNvPr>
            <p:cNvSpPr txBox="1"/>
            <p:nvPr/>
          </p:nvSpPr>
          <p:spPr>
            <a:xfrm>
              <a:off x="1636529" y="4789664"/>
              <a:ext cx="431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①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51232CF-1CAB-24B0-F230-3ED67922B36B}"/>
              </a:ext>
            </a:extLst>
          </p:cNvPr>
          <p:cNvGrpSpPr/>
          <p:nvPr/>
        </p:nvGrpSpPr>
        <p:grpSpPr>
          <a:xfrm>
            <a:off x="2174582" y="3307658"/>
            <a:ext cx="605940" cy="1537990"/>
            <a:chOff x="2174582" y="3307658"/>
            <a:chExt cx="605940" cy="15379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CAE336F-0CB9-8614-6F4C-4FF9256D1E0D}"/>
                </a:ext>
              </a:extLst>
            </p:cNvPr>
            <p:cNvSpPr/>
            <p:nvPr/>
          </p:nvSpPr>
          <p:spPr>
            <a:xfrm>
              <a:off x="2174582" y="3307658"/>
              <a:ext cx="605940" cy="116170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2A98FA-BCED-5337-1A4C-C5A44756AEBC}"/>
                </a:ext>
              </a:extLst>
            </p:cNvPr>
            <p:cNvSpPr txBox="1"/>
            <p:nvPr/>
          </p:nvSpPr>
          <p:spPr>
            <a:xfrm>
              <a:off x="2264325" y="4476316"/>
              <a:ext cx="431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②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29613B3-B70E-5F24-EBD1-6456CE48AEB0}"/>
              </a:ext>
            </a:extLst>
          </p:cNvPr>
          <p:cNvGrpSpPr/>
          <p:nvPr/>
        </p:nvGrpSpPr>
        <p:grpSpPr>
          <a:xfrm>
            <a:off x="2799184" y="2980869"/>
            <a:ext cx="1478098" cy="592756"/>
            <a:chOff x="2799184" y="2980869"/>
            <a:chExt cx="1478098" cy="59275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BA18D34-B5E7-9468-C8F7-5EF594913F2B}"/>
                </a:ext>
              </a:extLst>
            </p:cNvPr>
            <p:cNvSpPr/>
            <p:nvPr/>
          </p:nvSpPr>
          <p:spPr>
            <a:xfrm>
              <a:off x="2799184" y="2980869"/>
              <a:ext cx="1063690" cy="592756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67AC3D-07B3-797B-62E6-B21F680E263A}"/>
                </a:ext>
              </a:extLst>
            </p:cNvPr>
            <p:cNvSpPr txBox="1"/>
            <p:nvPr/>
          </p:nvSpPr>
          <p:spPr>
            <a:xfrm>
              <a:off x="3846089" y="3092581"/>
              <a:ext cx="431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③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E64FB9-0E67-7767-DDE0-E44784B884B0}"/>
              </a:ext>
            </a:extLst>
          </p:cNvPr>
          <p:cNvGrpSpPr/>
          <p:nvPr/>
        </p:nvGrpSpPr>
        <p:grpSpPr>
          <a:xfrm>
            <a:off x="2780522" y="3601942"/>
            <a:ext cx="431193" cy="1236753"/>
            <a:chOff x="2780522" y="3601942"/>
            <a:chExt cx="431193" cy="123675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0682E9-1C9E-678F-A507-33B38F2EF906}"/>
                </a:ext>
              </a:extLst>
            </p:cNvPr>
            <p:cNvSpPr/>
            <p:nvPr/>
          </p:nvSpPr>
          <p:spPr>
            <a:xfrm>
              <a:off x="2841794" y="3601942"/>
              <a:ext cx="302970" cy="867421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39C5D5-A4D5-9429-3176-9090AEFEBA75}"/>
                </a:ext>
              </a:extLst>
            </p:cNvPr>
            <p:cNvSpPr txBox="1"/>
            <p:nvPr/>
          </p:nvSpPr>
          <p:spPr>
            <a:xfrm>
              <a:off x="2780522" y="4469363"/>
              <a:ext cx="431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④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3BC05FB-6EB3-C44B-2741-8B9BC9AA5F0D}"/>
              </a:ext>
            </a:extLst>
          </p:cNvPr>
          <p:cNvSpPr txBox="1"/>
          <p:nvPr/>
        </p:nvSpPr>
        <p:spPr>
          <a:xfrm>
            <a:off x="4756133" y="4009961"/>
            <a:ext cx="3893344" cy="4308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200" dirty="0"/>
              <a:t>③ Tempo</a:t>
            </a:r>
            <a:r>
              <a:rPr lang="en-US" altLang="ko-KR" sz="2200" dirty="0">
                <a:solidFill>
                  <a:schemeClr val="accent6"/>
                </a:solidFill>
              </a:rPr>
              <a:t>(</a:t>
            </a:r>
            <a:r>
              <a:rPr lang="ko-KR" altLang="en-US" sz="2200" dirty="0" err="1">
                <a:solidFill>
                  <a:schemeClr val="accent6"/>
                </a:solidFill>
              </a:rPr>
              <a:t>빠르기표</a:t>
            </a:r>
            <a:r>
              <a:rPr lang="en-US" altLang="ko-KR" sz="2200" dirty="0">
                <a:solidFill>
                  <a:schemeClr val="accent6"/>
                </a:solidFill>
              </a:rPr>
              <a:t>, </a:t>
            </a:r>
            <a:r>
              <a:rPr lang="ko-KR" altLang="en-US" sz="2200" dirty="0">
                <a:solidFill>
                  <a:schemeClr val="accent6"/>
                </a:solidFill>
              </a:rPr>
              <a:t>메트로놈</a:t>
            </a:r>
            <a:r>
              <a:rPr lang="en-US" altLang="ko-KR" sz="2200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C73A04-2B9C-28CB-A747-9B4CB040364F}"/>
              </a:ext>
            </a:extLst>
          </p:cNvPr>
          <p:cNvSpPr txBox="1"/>
          <p:nvPr/>
        </p:nvSpPr>
        <p:spPr>
          <a:xfrm>
            <a:off x="4756133" y="3470814"/>
            <a:ext cx="3893343" cy="4308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200" dirty="0"/>
              <a:t>② Key Signature</a:t>
            </a:r>
            <a:r>
              <a:rPr lang="en-US" altLang="ko-KR" sz="2200" dirty="0">
                <a:solidFill>
                  <a:schemeClr val="accent6"/>
                </a:solidFill>
              </a:rPr>
              <a:t>(</a:t>
            </a:r>
            <a:r>
              <a:rPr lang="ko-KR" altLang="en-US" sz="2200" dirty="0">
                <a:solidFill>
                  <a:schemeClr val="accent6"/>
                </a:solidFill>
              </a:rPr>
              <a:t>조표</a:t>
            </a:r>
            <a:r>
              <a:rPr lang="en-US" altLang="ko-KR" sz="2200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B5309F-E69D-70F4-116B-D5BCBFF82D29}"/>
              </a:ext>
            </a:extLst>
          </p:cNvPr>
          <p:cNvSpPr txBox="1"/>
          <p:nvPr/>
        </p:nvSpPr>
        <p:spPr>
          <a:xfrm>
            <a:off x="4756133" y="2927002"/>
            <a:ext cx="3893343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200" dirty="0"/>
              <a:t>① Clef</a:t>
            </a:r>
            <a:r>
              <a:rPr lang="en-US" altLang="ko-KR" sz="2200" dirty="0">
                <a:solidFill>
                  <a:schemeClr val="accent6"/>
                </a:solidFill>
              </a:rPr>
              <a:t>(</a:t>
            </a:r>
            <a:r>
              <a:rPr lang="ko-KR" altLang="en-US" sz="2200" dirty="0">
                <a:solidFill>
                  <a:schemeClr val="accent6"/>
                </a:solidFill>
              </a:rPr>
              <a:t>음자리표</a:t>
            </a:r>
            <a:r>
              <a:rPr lang="en-US" altLang="ko-KR" sz="2200" dirty="0">
                <a:solidFill>
                  <a:schemeClr val="accent6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1917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2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F83271-CEEF-73EC-0043-39D938C69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529601E-DC2D-4C13-B331-BCDAE5DAAA40}"/>
              </a:ext>
            </a:extLst>
          </p:cNvPr>
          <p:cNvSpPr/>
          <p:nvPr/>
        </p:nvSpPr>
        <p:spPr>
          <a:xfrm>
            <a:off x="35510" y="718456"/>
            <a:ext cx="710212" cy="25808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61D731-4577-45BC-80E2-C49BA6D938A0}"/>
              </a:ext>
            </a:extLst>
          </p:cNvPr>
          <p:cNvSpPr txBox="1"/>
          <p:nvPr/>
        </p:nvSpPr>
        <p:spPr>
          <a:xfrm>
            <a:off x="3879543" y="3026037"/>
            <a:ext cx="369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Clef(</a:t>
            </a:r>
            <a:r>
              <a:rPr lang="ko-KR" altLang="en-US" dirty="0"/>
              <a:t>음자리표</a:t>
            </a:r>
            <a:r>
              <a:rPr lang="en-US" altLang="ko-KR" dirty="0"/>
              <a:t>)</a:t>
            </a:r>
            <a:r>
              <a:rPr lang="ko-KR" altLang="en-US" dirty="0"/>
              <a:t>를 하나 넣어봅시다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34A9E-E98C-4265-86C0-3820BE7B6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960" y="3557478"/>
            <a:ext cx="566202" cy="11724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16A636-695E-4842-A39C-B0E7EC8681EC}"/>
              </a:ext>
            </a:extLst>
          </p:cNvPr>
          <p:cNvSpPr txBox="1"/>
          <p:nvPr/>
        </p:nvSpPr>
        <p:spPr>
          <a:xfrm>
            <a:off x="3960264" y="4783478"/>
            <a:ext cx="1571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Treble Clef</a:t>
            </a:r>
          </a:p>
          <a:p>
            <a:pPr algn="ctr"/>
            <a:r>
              <a:rPr lang="ko-KR" altLang="en-US" dirty="0"/>
              <a:t>높은음자리표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65A94F-A660-4073-A587-F1632B90A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197" y="3756758"/>
            <a:ext cx="679738" cy="8500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9584A4-3CCB-43FC-86B5-50743D1BAA37}"/>
              </a:ext>
            </a:extLst>
          </p:cNvPr>
          <p:cNvSpPr txBox="1"/>
          <p:nvPr/>
        </p:nvSpPr>
        <p:spPr>
          <a:xfrm>
            <a:off x="5922762" y="4783478"/>
            <a:ext cx="1571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Bass Clef</a:t>
            </a:r>
          </a:p>
          <a:p>
            <a:pPr algn="ctr"/>
            <a:r>
              <a:rPr lang="ko-KR" altLang="en-US" dirty="0"/>
              <a:t>낮은음자리표</a:t>
            </a:r>
          </a:p>
        </p:txBody>
      </p:sp>
    </p:spTree>
    <p:extLst>
      <p:ext uri="{BB962C8B-B14F-4D97-AF65-F5344CB8AC3E}">
        <p14:creationId xmlns:p14="http://schemas.microsoft.com/office/powerpoint/2010/main" val="130088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7149B5A-108E-474D-7ACD-8C5187651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28ECC5-3CD8-41F6-87B1-DFF9330A80EE}"/>
              </a:ext>
            </a:extLst>
          </p:cNvPr>
          <p:cNvSpPr/>
          <p:nvPr/>
        </p:nvSpPr>
        <p:spPr>
          <a:xfrm>
            <a:off x="710209" y="694362"/>
            <a:ext cx="301845" cy="30184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D43D3D-852D-45B5-A037-A238DBB016C1}"/>
              </a:ext>
            </a:extLst>
          </p:cNvPr>
          <p:cNvSpPr txBox="1"/>
          <p:nvPr/>
        </p:nvSpPr>
        <p:spPr>
          <a:xfrm>
            <a:off x="3456084" y="4056093"/>
            <a:ext cx="5246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Key Signature(</a:t>
            </a:r>
            <a:r>
              <a:rPr lang="ko-KR" altLang="en-US" dirty="0"/>
              <a:t>조표</a:t>
            </a:r>
            <a:r>
              <a:rPr lang="en-US" altLang="ko-KR" dirty="0"/>
              <a:t>)</a:t>
            </a:r>
            <a:r>
              <a:rPr lang="ko-KR" altLang="en-US" dirty="0"/>
              <a:t>를 넣어봅시다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 Major(</a:t>
            </a:r>
            <a:r>
              <a:rPr lang="ko-KR" altLang="en-US" dirty="0"/>
              <a:t>다장조</a:t>
            </a:r>
            <a:r>
              <a:rPr lang="en-US" altLang="ko-KR" dirty="0"/>
              <a:t>)</a:t>
            </a:r>
            <a:r>
              <a:rPr lang="ko-KR" altLang="en-US" dirty="0"/>
              <a:t> 또는 </a:t>
            </a:r>
            <a:r>
              <a:rPr lang="en-US" altLang="ko-KR" dirty="0"/>
              <a:t>A minor(</a:t>
            </a:r>
            <a:r>
              <a:rPr lang="ko-KR" altLang="en-US" dirty="0"/>
              <a:t>가단조</a:t>
            </a:r>
            <a:r>
              <a:rPr lang="en-US" altLang="ko-KR" dirty="0"/>
              <a:t>)</a:t>
            </a:r>
            <a:r>
              <a:rPr lang="ko-KR" altLang="en-US" dirty="0"/>
              <a:t> 곡의 경우 넣지 않아도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014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47F7C7-C2CD-4802-A829-DD4280771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551" y="382294"/>
            <a:ext cx="7889290" cy="6093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3F5AE0-FD2A-056F-154C-124BEB4D0DAA}"/>
              </a:ext>
            </a:extLst>
          </p:cNvPr>
          <p:cNvSpPr txBox="1"/>
          <p:nvPr/>
        </p:nvSpPr>
        <p:spPr>
          <a:xfrm>
            <a:off x="690461" y="3776982"/>
            <a:ext cx="2920486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이러한 악보를 악보 작성 프로그램 </a:t>
            </a:r>
            <a:r>
              <a:rPr lang="en-US" altLang="ko-KR" sz="24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NWC</a:t>
            </a:r>
            <a:r>
              <a:rPr lang="ko-KR" altLang="en-US" sz="24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로 만들고 싶습니다</a:t>
            </a:r>
            <a:r>
              <a:rPr lang="en-US" altLang="ko-KR" sz="24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</a:p>
          <a:p>
            <a:endParaRPr lang="en-US" altLang="ko-KR" sz="2400" dirty="0">
              <a:solidFill>
                <a:schemeClr val="tx1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  <a:p>
            <a:r>
              <a:rPr lang="ko-KR" altLang="en-US" sz="24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이 악보를 그리기 위해 필요한 요소에는 무엇이 있을까요</a:t>
            </a:r>
            <a:r>
              <a:rPr lang="en-US" altLang="ko-KR" sz="24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?</a:t>
            </a:r>
            <a:endParaRPr lang="ko-KR" altLang="en-US" sz="2400" dirty="0">
              <a:solidFill>
                <a:schemeClr val="tx1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pic>
        <p:nvPicPr>
          <p:cNvPr id="3" name="Mozart - Piano Sonata No. 15 in C major KV 545">
            <a:hlinkClick r:id="" action="ppaction://media"/>
            <a:extLst>
              <a:ext uri="{FF2B5EF4-FFF2-40B4-BE49-F238E27FC236}">
                <a16:creationId xmlns:a16="http://schemas.microsoft.com/office/drawing/2014/main" id="{BC0601C9-670C-04F9-AE73-C7C7001F9E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7022" y="172744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68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981A2A8-CC0E-D296-D053-5801A16A6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028010-AD2A-447E-BE5B-9C11565BAC2D}"/>
              </a:ext>
            </a:extLst>
          </p:cNvPr>
          <p:cNvSpPr txBox="1"/>
          <p:nvPr/>
        </p:nvSpPr>
        <p:spPr>
          <a:xfrm>
            <a:off x="8541059" y="2860716"/>
            <a:ext cx="34793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위의 목록에서 원하는 조성을 찾아서 넣어도 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온음계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장음계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>
                <a:solidFill>
                  <a:schemeClr val="accent6"/>
                </a:solidFill>
              </a:rPr>
              <a:t>자연 </a:t>
            </a:r>
            <a:r>
              <a:rPr lang="ko-KR" altLang="en-US" dirty="0" err="1">
                <a:solidFill>
                  <a:schemeClr val="accent6"/>
                </a:solidFill>
              </a:rPr>
              <a:t>단음계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아닌 나만의 음계를 만들고 싶다면 아래에서 직접 정의할 수도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537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364E7D6-B796-81AD-F6C7-93FA5BAF2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028010-AD2A-447E-BE5B-9C11565BAC2D}"/>
              </a:ext>
            </a:extLst>
          </p:cNvPr>
          <p:cNvSpPr txBox="1"/>
          <p:nvPr/>
        </p:nvSpPr>
        <p:spPr>
          <a:xfrm>
            <a:off x="8541058" y="2860716"/>
            <a:ext cx="35503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정의 음계 예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다장조와 다단조를 섞어서</a:t>
            </a:r>
            <a:endParaRPr lang="en-US" altLang="ko-KR" dirty="0"/>
          </a:p>
          <a:p>
            <a:r>
              <a:rPr lang="en-US" altLang="ko-KR" dirty="0"/>
              <a:t>C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도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를 으뜸음으로 하되</a:t>
            </a:r>
            <a:endParaRPr lang="en-US" altLang="ko-KR" dirty="0"/>
          </a:p>
          <a:p>
            <a:r>
              <a:rPr lang="en-US" altLang="ko-KR" dirty="0"/>
              <a:t>A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라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en-US" altLang="ko-KR" dirty="0"/>
              <a:t>, B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시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ko-KR" altLang="en-US" dirty="0"/>
              <a:t>음에만 플랫을 붙여 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이런 음계는 온음계의 일종일까요</a:t>
            </a:r>
            <a:r>
              <a:rPr lang="en-US" altLang="ko-KR" dirty="0">
                <a:solidFill>
                  <a:schemeClr val="accent1"/>
                </a:solidFill>
              </a:rPr>
              <a:t>?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093ACE-FC98-4479-B573-4A542B2AE6C3}"/>
              </a:ext>
            </a:extLst>
          </p:cNvPr>
          <p:cNvSpPr/>
          <p:nvPr/>
        </p:nvSpPr>
        <p:spPr>
          <a:xfrm>
            <a:off x="5699464" y="3557504"/>
            <a:ext cx="514905" cy="85469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769E57-659A-414D-B90B-31576B77FF3A}"/>
              </a:ext>
            </a:extLst>
          </p:cNvPr>
          <p:cNvSpPr/>
          <p:nvPr/>
        </p:nvSpPr>
        <p:spPr>
          <a:xfrm>
            <a:off x="482862" y="1879442"/>
            <a:ext cx="200719" cy="48201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896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1A4B2C-7E07-6792-31F2-9A867BF2F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2CDE0D7-8A5A-4AF8-8BA3-A38DBEE985CF}"/>
              </a:ext>
            </a:extLst>
          </p:cNvPr>
          <p:cNvSpPr/>
          <p:nvPr/>
        </p:nvSpPr>
        <p:spPr>
          <a:xfrm>
            <a:off x="914396" y="702691"/>
            <a:ext cx="301845" cy="30184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CF1129-9784-458E-BAAF-6D12E27F853A}"/>
              </a:ext>
            </a:extLst>
          </p:cNvPr>
          <p:cNvSpPr txBox="1"/>
          <p:nvPr/>
        </p:nvSpPr>
        <p:spPr>
          <a:xfrm>
            <a:off x="3456084" y="4056093"/>
            <a:ext cx="5246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Tempo(</a:t>
            </a:r>
            <a:r>
              <a:rPr lang="ko-KR" altLang="en-US" dirty="0" err="1"/>
              <a:t>빠르기표</a:t>
            </a:r>
            <a:r>
              <a:rPr lang="en-US" altLang="ko-KR" dirty="0"/>
              <a:t>)</a:t>
            </a:r>
            <a:r>
              <a:rPr lang="ko-KR" altLang="en-US" dirty="0"/>
              <a:t>를 넣어봅시다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기본값은 분당 </a:t>
            </a:r>
            <a:r>
              <a:rPr lang="en-US" altLang="ko-KR" dirty="0"/>
              <a:t>4</a:t>
            </a:r>
            <a:r>
              <a:rPr lang="ko-KR" altLang="en-US" dirty="0" err="1"/>
              <a:t>분음표</a:t>
            </a:r>
            <a:r>
              <a:rPr lang="ko-KR" altLang="en-US" dirty="0"/>
              <a:t> </a:t>
            </a:r>
            <a:r>
              <a:rPr lang="en-US" altLang="ko-KR" dirty="0"/>
              <a:t>120</a:t>
            </a:r>
            <a:r>
              <a:rPr lang="ko-KR" altLang="en-US" dirty="0"/>
              <a:t>개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한 마디 당 </a:t>
            </a:r>
            <a:r>
              <a:rPr lang="en-US" altLang="ko-KR" dirty="0">
                <a:solidFill>
                  <a:schemeClr val="accent6"/>
                </a:solidFill>
              </a:rPr>
              <a:t>2</a:t>
            </a:r>
            <a:r>
              <a:rPr lang="ko-KR" altLang="en-US" dirty="0">
                <a:solidFill>
                  <a:schemeClr val="accent6"/>
                </a:solidFill>
              </a:rPr>
              <a:t>초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이며</a:t>
            </a:r>
            <a:endParaRPr lang="en-US" altLang="ko-KR" dirty="0"/>
          </a:p>
          <a:p>
            <a:r>
              <a:rPr lang="ko-KR" altLang="en-US" dirty="0"/>
              <a:t>기본값 사용 시 넣지 않아도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출력용 악보에는 넣는 것이 좋습니다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999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6D688C-C099-0AA1-C6E2-E42ADA292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0FCE39-3EB8-4C36-A3B4-009C02B903A3}"/>
              </a:ext>
            </a:extLst>
          </p:cNvPr>
          <p:cNvSpPr txBox="1"/>
          <p:nvPr/>
        </p:nvSpPr>
        <p:spPr>
          <a:xfrm>
            <a:off x="8779352" y="2946554"/>
            <a:ext cx="34126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4"/>
                </a:solidFill>
              </a:rPr>
              <a:t>Quarter 120</a:t>
            </a:r>
            <a:r>
              <a:rPr lang="ko-KR" altLang="en-US" sz="1600" dirty="0"/>
              <a:t>으로 하면</a:t>
            </a:r>
            <a:endParaRPr lang="en-US" altLang="ko-KR" sz="1600" dirty="0"/>
          </a:p>
          <a:p>
            <a:r>
              <a:rPr lang="en-US" altLang="ko-KR" sz="1600" dirty="0"/>
              <a:t>1</a:t>
            </a:r>
            <a:r>
              <a:rPr lang="ko-KR" altLang="en-US" sz="1600" dirty="0"/>
              <a:t>분에 </a:t>
            </a:r>
            <a:r>
              <a:rPr lang="en-US" altLang="ko-KR" sz="1600" dirty="0"/>
              <a:t>4</a:t>
            </a:r>
            <a:r>
              <a:rPr lang="ko-KR" altLang="en-US" sz="1600" dirty="0" err="1"/>
              <a:t>분음표</a:t>
            </a:r>
            <a:r>
              <a:rPr lang="ko-KR" altLang="en-US" sz="1600" dirty="0"/>
              <a:t> </a:t>
            </a:r>
            <a:r>
              <a:rPr lang="en-US" altLang="ko-KR" sz="1600" dirty="0"/>
              <a:t>120</a:t>
            </a:r>
            <a:r>
              <a:rPr lang="ko-KR" altLang="en-US" sz="1600" dirty="0"/>
              <a:t>개를</a:t>
            </a:r>
            <a:br>
              <a:rPr lang="en-US" altLang="ko-KR" sz="1600" dirty="0"/>
            </a:br>
            <a:r>
              <a:rPr lang="ko-KR" altLang="en-US" sz="1600" dirty="0"/>
              <a:t>연주하라는 뜻입니다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이러한 빠르기 표기를 </a:t>
            </a:r>
            <a:r>
              <a:rPr lang="ko-KR" altLang="en-US" sz="1600" dirty="0">
                <a:solidFill>
                  <a:schemeClr val="accent1"/>
                </a:solidFill>
              </a:rPr>
              <a:t>메트로놈</a:t>
            </a:r>
            <a:r>
              <a:rPr lang="ko-KR" altLang="en-US" sz="1600" dirty="0"/>
              <a:t>이라고 부릅니다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Optional Text Expression</a:t>
            </a:r>
            <a:r>
              <a:rPr lang="ko-KR" altLang="en-US" sz="1600" dirty="0"/>
              <a:t>에 </a:t>
            </a:r>
            <a:r>
              <a:rPr lang="en-US" altLang="ko-KR" sz="1600" dirty="0"/>
              <a:t>“</a:t>
            </a:r>
            <a:r>
              <a:rPr lang="en-US" altLang="ko-KR" sz="1600" i="1" dirty="0"/>
              <a:t>Andantino</a:t>
            </a:r>
            <a:r>
              <a:rPr lang="en-US" altLang="ko-KR" sz="1600" dirty="0"/>
              <a:t>” </a:t>
            </a:r>
            <a:r>
              <a:rPr lang="ko-KR" altLang="en-US" sz="1600" dirty="0"/>
              <a:t>같은 </a:t>
            </a:r>
            <a:r>
              <a:rPr lang="ko-KR" altLang="en-US" sz="1600" dirty="0" err="1">
                <a:solidFill>
                  <a:schemeClr val="accent1"/>
                </a:solidFill>
              </a:rPr>
              <a:t>빠르기말</a:t>
            </a:r>
            <a:r>
              <a:rPr lang="ko-KR" altLang="en-US" sz="1600" dirty="0" err="1"/>
              <a:t>이나</a:t>
            </a:r>
            <a:br>
              <a:rPr lang="en-US" altLang="ko-KR" sz="1600" dirty="0"/>
            </a:br>
            <a:r>
              <a:rPr lang="ko-KR" altLang="en-US" sz="1600" dirty="0"/>
              <a:t>어떤 느낌으로 연주할지 알려주는 </a:t>
            </a:r>
            <a:r>
              <a:rPr lang="ko-KR" altLang="en-US" sz="1600" dirty="0" err="1">
                <a:solidFill>
                  <a:schemeClr val="accent1"/>
                </a:solidFill>
              </a:rPr>
              <a:t>나타냄말</a:t>
            </a:r>
            <a:r>
              <a:rPr lang="ko-KR" altLang="en-US" sz="1600" dirty="0" err="1"/>
              <a:t>을</a:t>
            </a:r>
            <a:r>
              <a:rPr lang="ko-KR" altLang="en-US" sz="1600" dirty="0"/>
              <a:t> 적어도 좋습니다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4162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6D688C-C099-0AA1-C6E2-E42ADA292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F66C03-1663-860D-3741-B933AE1F2D19}"/>
              </a:ext>
            </a:extLst>
          </p:cNvPr>
          <p:cNvSpPr txBox="1"/>
          <p:nvPr/>
        </p:nvSpPr>
        <p:spPr>
          <a:xfrm>
            <a:off x="8972942" y="2655039"/>
            <a:ext cx="2830283" cy="3170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2"/>
                </a:solidFill>
              </a:rPr>
              <a:t>깜짝 퀴즈</a:t>
            </a:r>
            <a:r>
              <a:rPr lang="en-US" altLang="ko-KR" sz="1600" b="1" dirty="0">
                <a:solidFill>
                  <a:schemeClr val="accent2"/>
                </a:solidFill>
              </a:rPr>
              <a:t>!</a:t>
            </a:r>
          </a:p>
          <a:p>
            <a:r>
              <a:rPr lang="ko-KR" altLang="en-US" sz="1600" dirty="0"/>
              <a:t>다음 </a:t>
            </a:r>
            <a:r>
              <a:rPr lang="ko-KR" altLang="en-US" sz="1600" dirty="0" err="1"/>
              <a:t>빠르기말들의</a:t>
            </a:r>
            <a:r>
              <a:rPr lang="ko-KR" altLang="en-US" sz="1600" dirty="0"/>
              <a:t> 순서를</a:t>
            </a:r>
            <a:endParaRPr lang="en-US" altLang="ko-KR" sz="1600" dirty="0"/>
          </a:p>
          <a:p>
            <a:r>
              <a:rPr lang="ko-KR" altLang="en-US" sz="1600" dirty="0"/>
              <a:t>오름차순으로 올바르게 배열해 보세요</a:t>
            </a:r>
            <a:r>
              <a:rPr lang="en-US" altLang="ko-KR" sz="1600" dirty="0"/>
              <a:t>!</a:t>
            </a:r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i="1" dirty="0"/>
              <a:t>Adagio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i="1" dirty="0"/>
              <a:t>Allegro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i="1" dirty="0"/>
              <a:t>Andante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i="1" dirty="0"/>
              <a:t>Andantino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i="1" dirty="0"/>
              <a:t>Moderato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i="1" dirty="0"/>
              <a:t>Vivace</a:t>
            </a:r>
          </a:p>
        </p:txBody>
      </p:sp>
    </p:spTree>
    <p:extLst>
      <p:ext uri="{BB962C8B-B14F-4D97-AF65-F5344CB8AC3E}">
        <p14:creationId xmlns:p14="http://schemas.microsoft.com/office/powerpoint/2010/main" val="3509799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6D688C-C099-0AA1-C6E2-E42ADA292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F66C03-1663-860D-3741-B933AE1F2D19}"/>
              </a:ext>
            </a:extLst>
          </p:cNvPr>
          <p:cNvSpPr txBox="1"/>
          <p:nvPr/>
        </p:nvSpPr>
        <p:spPr>
          <a:xfrm>
            <a:off x="8749007" y="2636378"/>
            <a:ext cx="3231499" cy="1077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err="1"/>
              <a:t>빠르기말이</a:t>
            </a:r>
            <a:r>
              <a:rPr lang="ko-KR" altLang="en-US" sz="1600" dirty="0"/>
              <a:t> 어떤 메트로놈에 대응되는지 정확히 말할 수는</a:t>
            </a:r>
            <a:br>
              <a:rPr lang="en-US" altLang="ko-KR" sz="1600" dirty="0"/>
            </a:br>
            <a:r>
              <a:rPr lang="ko-KR" altLang="en-US" sz="1600" dirty="0"/>
              <a:t>없습니다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대략 이 정도로 생각하시면 편합니다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D279070-BD7B-F730-AF60-79F34BEFD502}"/>
              </a:ext>
            </a:extLst>
          </p:cNvPr>
          <p:cNvGraphicFramePr>
            <a:graphicFrameLocks noGrp="1"/>
          </p:cNvGraphicFramePr>
          <p:nvPr/>
        </p:nvGraphicFramePr>
        <p:xfrm>
          <a:off x="9079722" y="3713596"/>
          <a:ext cx="2191657" cy="22250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287825">
                  <a:extLst>
                    <a:ext uri="{9D8B030D-6E8A-4147-A177-3AD203B41FA5}">
                      <a16:colId xmlns:a16="http://schemas.microsoft.com/office/drawing/2014/main" val="3733688125"/>
                    </a:ext>
                  </a:extLst>
                </a:gridCol>
                <a:gridCol w="903832">
                  <a:extLst>
                    <a:ext uri="{9D8B030D-6E8A-4147-A177-3AD203B41FA5}">
                      <a16:colId xmlns:a16="http://schemas.microsoft.com/office/drawing/2014/main" val="4293339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i="1" dirty="0"/>
                        <a:t>Adagio</a:t>
                      </a:r>
                      <a:endParaRPr lang="ko-KR" alt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♩ = 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3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i="1" dirty="0"/>
                        <a:t>Andante</a:t>
                      </a:r>
                      <a:endParaRPr lang="ko-KR" alt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♩ = 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12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i="1" dirty="0"/>
                        <a:t>Andantino</a:t>
                      </a:r>
                      <a:endParaRPr lang="ko-KR" alt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♩ = 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95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i="1" dirty="0"/>
                        <a:t>Moderato</a:t>
                      </a:r>
                      <a:endParaRPr lang="ko-KR" alt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♩ = 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i="1" dirty="0"/>
                        <a:t>Allegro</a:t>
                      </a:r>
                      <a:endParaRPr lang="ko-KR" alt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♩ = 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036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i="1" dirty="0"/>
                        <a:t>Vivace</a:t>
                      </a:r>
                      <a:endParaRPr lang="ko-KR" alt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♩ = 163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454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74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64BE1F-D430-1EC4-8CDB-491C43142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2BC8D3-1069-4369-9224-5E6903285CE7}"/>
              </a:ext>
            </a:extLst>
          </p:cNvPr>
          <p:cNvSpPr txBox="1"/>
          <p:nvPr/>
        </p:nvSpPr>
        <p:spPr>
          <a:xfrm>
            <a:off x="2361025" y="3220835"/>
            <a:ext cx="8341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저런</a:t>
            </a:r>
            <a:r>
              <a:rPr lang="en-US" altLang="ko-KR" dirty="0"/>
              <a:t>! </a:t>
            </a:r>
            <a:r>
              <a:rPr lang="ko-KR" altLang="en-US" dirty="0"/>
              <a:t>메트로놈 표기의 위치가 보기에 좋지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메트로놈 표기가 오선보다 위에 있으면 좋겠습니다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 가지 방법으로 음악 기호의 상하 위치를 조절할 수 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Tempo</a:t>
            </a:r>
            <a:r>
              <a:rPr lang="ko-KR" altLang="en-US" dirty="0"/>
              <a:t>를 입력하기 전에</a:t>
            </a:r>
            <a:r>
              <a:rPr lang="en-US" altLang="ko-KR" dirty="0"/>
              <a:t>, </a:t>
            </a:r>
            <a:r>
              <a:rPr lang="ko-KR" altLang="en-US" dirty="0"/>
              <a:t>커서를 높은 음에 미리 갖다 놓고 입력합니다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이미 입력한 메트로놈 표기를 </a:t>
            </a:r>
            <a:r>
              <a:rPr lang="ko-KR" altLang="en-US" dirty="0" err="1"/>
              <a:t>드래그하여</a:t>
            </a:r>
            <a:r>
              <a:rPr lang="ko-KR" altLang="en-US" dirty="0"/>
              <a:t> 선택한 후에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 err="1">
                <a:solidFill>
                  <a:schemeClr val="accent4"/>
                </a:solidFill>
              </a:rPr>
              <a:t>Ctrl+Shift</a:t>
            </a:r>
            <a:r>
              <a:rPr lang="en-US" altLang="ko-KR" dirty="0">
                <a:solidFill>
                  <a:schemeClr val="accent4"/>
                </a:solidFill>
              </a:rPr>
              <a:t>+</a:t>
            </a:r>
            <a:r>
              <a:rPr lang="ko-KR" altLang="en-US" dirty="0">
                <a:solidFill>
                  <a:schemeClr val="accent4"/>
                </a:solidFill>
              </a:rPr>
              <a:t>위</a:t>
            </a:r>
            <a:r>
              <a:rPr lang="en-US" altLang="ko-KR" dirty="0">
                <a:solidFill>
                  <a:schemeClr val="accent6"/>
                </a:solidFill>
              </a:rPr>
              <a:t>[</a:t>
            </a:r>
            <a:r>
              <a:rPr lang="ko-KR" altLang="en-US" dirty="0">
                <a:solidFill>
                  <a:schemeClr val="accent6"/>
                </a:solidFill>
              </a:rPr>
              <a:t>아래</a:t>
            </a:r>
            <a:r>
              <a:rPr lang="en-US" altLang="ko-KR" dirty="0">
                <a:solidFill>
                  <a:schemeClr val="accent6"/>
                </a:solidFill>
              </a:rPr>
              <a:t>]</a:t>
            </a:r>
            <a:r>
              <a:rPr lang="ko-KR" altLang="en-US" dirty="0">
                <a:solidFill>
                  <a:schemeClr val="accent4"/>
                </a:solidFill>
              </a:rPr>
              <a:t>쪽 방향키</a:t>
            </a:r>
            <a:r>
              <a:rPr lang="ko-KR" altLang="en-US" dirty="0"/>
              <a:t>를 여러 번 눌러 원하는 위치까지 끌어올립니다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B4553E-1016-4395-9EAA-C17079A65C5D}"/>
              </a:ext>
            </a:extLst>
          </p:cNvPr>
          <p:cNvSpPr/>
          <p:nvPr/>
        </p:nvSpPr>
        <p:spPr>
          <a:xfrm>
            <a:off x="177554" y="1828801"/>
            <a:ext cx="807868" cy="61033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544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78613B-6363-B781-8481-0EAC3672B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7A1C7B-23EC-4129-ABCF-2F4F7A48FEC0}"/>
              </a:ext>
            </a:extLst>
          </p:cNvPr>
          <p:cNvSpPr txBox="1"/>
          <p:nvPr/>
        </p:nvSpPr>
        <p:spPr>
          <a:xfrm>
            <a:off x="3627790" y="4147939"/>
            <a:ext cx="4936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</a:t>
            </a:r>
            <a:r>
              <a:rPr lang="en-US" altLang="ko-KR" dirty="0"/>
              <a:t>…!</a:t>
            </a:r>
            <a:br>
              <a:rPr lang="en-US" altLang="ko-KR" dirty="0"/>
            </a:br>
            <a:r>
              <a:rPr lang="ko-KR" altLang="en-US" dirty="0"/>
              <a:t>메트로놈 표기를 보기 좋은 위치로 옮겼습니다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3497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AFB95FF-0C7F-B7BE-8ADE-30507ECF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7CE64E6-6376-447B-92BD-741CBB91A823}"/>
              </a:ext>
            </a:extLst>
          </p:cNvPr>
          <p:cNvSpPr/>
          <p:nvPr/>
        </p:nvSpPr>
        <p:spPr>
          <a:xfrm>
            <a:off x="1358284" y="702691"/>
            <a:ext cx="1162974" cy="30184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6D887D-95A4-438E-BCDF-C7F5BB3D53A0}"/>
              </a:ext>
            </a:extLst>
          </p:cNvPr>
          <p:cNvSpPr txBox="1"/>
          <p:nvPr/>
        </p:nvSpPr>
        <p:spPr>
          <a:xfrm>
            <a:off x="3160450" y="4076700"/>
            <a:ext cx="5837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Time Signature(</a:t>
            </a:r>
            <a:r>
              <a:rPr lang="ko-KR" altLang="en-US" dirty="0" err="1"/>
              <a:t>박자표</a:t>
            </a:r>
            <a:r>
              <a:rPr lang="en-US" altLang="ko-KR" dirty="0"/>
              <a:t>)</a:t>
            </a:r>
            <a:r>
              <a:rPr lang="ko-KR" altLang="en-US" dirty="0"/>
              <a:t>를 넣어봅시다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3/4</a:t>
            </a:r>
            <a:r>
              <a:rPr lang="ko-KR" altLang="en-US" dirty="0"/>
              <a:t>박</a:t>
            </a:r>
            <a:r>
              <a:rPr lang="en-US" altLang="ko-KR" dirty="0"/>
              <a:t>, 4/4</a:t>
            </a:r>
            <a:r>
              <a:rPr lang="ko-KR" altLang="en-US" dirty="0"/>
              <a:t>박</a:t>
            </a:r>
            <a:r>
              <a:rPr lang="en-US" altLang="ko-KR" dirty="0"/>
              <a:t>, 6/8</a:t>
            </a:r>
            <a:r>
              <a:rPr lang="ko-KR" altLang="en-US" dirty="0"/>
              <a:t>박 외의 박자를 넣고 싶다면</a:t>
            </a:r>
            <a:endParaRPr lang="en-US" altLang="ko-KR" dirty="0"/>
          </a:p>
          <a:p>
            <a:r>
              <a:rPr lang="en-US" altLang="ko-KR" dirty="0"/>
              <a:t>[Insert] - [Time Signature…]</a:t>
            </a:r>
            <a:r>
              <a:rPr lang="ko-KR" altLang="en-US" dirty="0"/>
              <a:t> 메뉴에서 정의할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10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7047D3-B429-76F6-4DCE-67362F32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A6590E-3307-4D5C-B9BD-530A6DF674D8}"/>
              </a:ext>
            </a:extLst>
          </p:cNvPr>
          <p:cNvSpPr txBox="1"/>
          <p:nvPr/>
        </p:nvSpPr>
        <p:spPr>
          <a:xfrm>
            <a:off x="2821908" y="3588428"/>
            <a:ext cx="65481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이로써 악보를 만들 준비가 끝났습니다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기억하세요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어떤 악보를 만들든</a:t>
            </a:r>
            <a:r>
              <a:rPr lang="en-US" altLang="ko-KR" dirty="0"/>
              <a:t> Clef, Key Signature, Tempo, Time Signature</a:t>
            </a:r>
            <a:r>
              <a:rPr lang="ko-KR" altLang="en-US" dirty="0"/>
              <a:t>를 순서대로 입력하고 시작합니다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위의 툴바에서 왼쪽부터 순서대로 입력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FF1095-91E9-459D-8D29-A31E8B902DE9}"/>
              </a:ext>
            </a:extLst>
          </p:cNvPr>
          <p:cNvSpPr/>
          <p:nvPr/>
        </p:nvSpPr>
        <p:spPr>
          <a:xfrm>
            <a:off x="1358284" y="702691"/>
            <a:ext cx="1162974" cy="30184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C02D16-5D40-4667-B214-4DB5C1BE20AA}"/>
              </a:ext>
            </a:extLst>
          </p:cNvPr>
          <p:cNvSpPr/>
          <p:nvPr/>
        </p:nvSpPr>
        <p:spPr>
          <a:xfrm>
            <a:off x="35509" y="702691"/>
            <a:ext cx="1162974" cy="30184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63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9D05-1898-40E7-8292-BC859D53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할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684F3-0F41-45E9-A896-8C7F1D12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NWC</a:t>
            </a:r>
            <a:r>
              <a:rPr lang="ko-KR" altLang="en-US" sz="1800" dirty="0"/>
              <a:t> 기본 사용법 익히기</a:t>
            </a:r>
            <a:endParaRPr lang="en-US" altLang="ko-KR" sz="1800" dirty="0"/>
          </a:p>
          <a:p>
            <a:pPr lvl="1"/>
            <a:r>
              <a:rPr lang="ko-KR" altLang="en-US" sz="1600" dirty="0"/>
              <a:t>음자리표</a:t>
            </a:r>
            <a:r>
              <a:rPr lang="en-US" altLang="ko-KR" sz="1600" dirty="0"/>
              <a:t>, </a:t>
            </a:r>
            <a:r>
              <a:rPr lang="ko-KR" altLang="en-US" sz="1600" dirty="0"/>
              <a:t>조성</a:t>
            </a:r>
            <a:r>
              <a:rPr lang="en-US" altLang="ko-KR" sz="1600" dirty="0"/>
              <a:t>, </a:t>
            </a:r>
            <a:r>
              <a:rPr lang="ko-KR" altLang="en-US" sz="1600" dirty="0"/>
              <a:t>빠르기</a:t>
            </a:r>
            <a:r>
              <a:rPr lang="en-US" altLang="ko-KR" sz="1600" dirty="0"/>
              <a:t>, </a:t>
            </a:r>
            <a:r>
              <a:rPr lang="ko-KR" altLang="en-US" sz="1600" dirty="0"/>
              <a:t>박자</a:t>
            </a:r>
            <a:endParaRPr lang="en-US" altLang="ko-KR" sz="1600" dirty="0"/>
          </a:p>
          <a:p>
            <a:pPr lvl="1"/>
            <a:r>
              <a:rPr lang="ko-KR" altLang="en-US" sz="1600" dirty="0">
                <a:solidFill>
                  <a:schemeClr val="accent2"/>
                </a:solidFill>
              </a:rPr>
              <a:t>음표 놓기</a:t>
            </a:r>
            <a:r>
              <a:rPr lang="en-US" altLang="ko-KR" sz="1600" dirty="0">
                <a:solidFill>
                  <a:schemeClr val="accent2"/>
                </a:solidFill>
              </a:rPr>
              <a:t>, </a:t>
            </a:r>
            <a:r>
              <a:rPr lang="ko-KR" altLang="en-US" sz="1600" dirty="0">
                <a:solidFill>
                  <a:schemeClr val="accent2"/>
                </a:solidFill>
              </a:rPr>
              <a:t>쉼표 놓기</a:t>
            </a:r>
            <a:r>
              <a:rPr lang="en-US" altLang="ko-KR" sz="1600" dirty="0">
                <a:solidFill>
                  <a:schemeClr val="accent2"/>
                </a:solidFill>
              </a:rPr>
              <a:t> </a:t>
            </a:r>
            <a:r>
              <a:rPr lang="en-US" altLang="ko-KR" sz="1600" dirty="0"/>
              <a:t>/ </a:t>
            </a:r>
            <a:r>
              <a:rPr lang="ko-KR" altLang="en-US" sz="1600" dirty="0">
                <a:solidFill>
                  <a:schemeClr val="accent2"/>
                </a:solidFill>
              </a:rPr>
              <a:t>마디 구분</a:t>
            </a:r>
            <a:endParaRPr lang="en-US" altLang="ko-KR" sz="1600" dirty="0">
              <a:solidFill>
                <a:schemeClr val="accent2"/>
              </a:solidFill>
            </a:endParaRPr>
          </a:p>
          <a:p>
            <a:pPr lvl="1"/>
            <a:r>
              <a:rPr lang="ko-KR" altLang="en-US" sz="1600" dirty="0"/>
              <a:t>임시표</a:t>
            </a:r>
            <a:r>
              <a:rPr lang="en-US" altLang="ko-KR" sz="1600" dirty="0"/>
              <a:t>, </a:t>
            </a:r>
            <a:r>
              <a:rPr lang="ko-KR" altLang="en-US" sz="1600" dirty="0"/>
              <a:t>점</a:t>
            </a:r>
            <a:r>
              <a:rPr lang="en-US" altLang="ko-KR" sz="1600" dirty="0"/>
              <a:t>, </a:t>
            </a:r>
            <a:r>
              <a:rPr lang="ko-KR" altLang="en-US" sz="1600" dirty="0"/>
              <a:t>붙임줄</a:t>
            </a:r>
            <a:r>
              <a:rPr lang="en-US" altLang="ko-KR" sz="1600" dirty="0"/>
              <a:t>, </a:t>
            </a:r>
            <a:r>
              <a:rPr lang="ko-KR" altLang="en-US" sz="1600" dirty="0"/>
              <a:t>이음줄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스타카토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테누토</a:t>
            </a:r>
            <a:r>
              <a:rPr lang="en-US" altLang="ko-KR" sz="1600" dirty="0"/>
              <a:t>, </a:t>
            </a:r>
            <a:r>
              <a:rPr lang="ko-KR" altLang="en-US" sz="1600" dirty="0"/>
              <a:t>악센트</a:t>
            </a:r>
            <a:r>
              <a:rPr lang="en-US" altLang="ko-KR" sz="1600" dirty="0"/>
              <a:t>, </a:t>
            </a:r>
            <a:r>
              <a:rPr lang="ko-KR" altLang="en-US" sz="1600" dirty="0"/>
              <a:t>꾸밈음</a:t>
            </a:r>
            <a:endParaRPr lang="en-US" altLang="ko-KR" sz="1600" dirty="0"/>
          </a:p>
          <a:p>
            <a:pPr lvl="1"/>
            <a:r>
              <a:rPr lang="ko-KR" altLang="en-US" sz="1600" dirty="0"/>
              <a:t>음 수정하기 </a:t>
            </a:r>
            <a:r>
              <a:rPr lang="en-US" altLang="ko-KR" sz="1600" dirty="0"/>
              <a:t>/ </a:t>
            </a:r>
            <a:r>
              <a:rPr lang="ko-KR" altLang="en-US" sz="1600" dirty="0">
                <a:solidFill>
                  <a:schemeClr val="accent2"/>
                </a:solidFill>
              </a:rPr>
              <a:t>화음 놓기</a:t>
            </a:r>
            <a:r>
              <a:rPr lang="en-US" altLang="ko-KR" sz="1600" dirty="0">
                <a:solidFill>
                  <a:schemeClr val="accent2"/>
                </a:solidFill>
              </a:rPr>
              <a:t> </a:t>
            </a:r>
            <a:r>
              <a:rPr lang="en-US" altLang="ko-KR" sz="1600" dirty="0"/>
              <a:t>/ </a:t>
            </a:r>
            <a:r>
              <a:rPr lang="ko-KR" altLang="en-US" sz="1600" dirty="0" err="1"/>
              <a:t>셈여림</a:t>
            </a:r>
            <a:r>
              <a:rPr lang="en-US" altLang="ko-KR" sz="1600" dirty="0"/>
              <a:t>, </a:t>
            </a:r>
            <a:r>
              <a:rPr lang="ko-KR" altLang="en-US" sz="1600" dirty="0"/>
              <a:t>세기 변화</a:t>
            </a:r>
            <a:endParaRPr lang="en-US" altLang="ko-KR" sz="1600" dirty="0"/>
          </a:p>
          <a:p>
            <a:pPr lvl="1"/>
            <a:r>
              <a:rPr lang="ko-KR" altLang="en-US" sz="1600" dirty="0" err="1"/>
              <a:t>페르마타</a:t>
            </a:r>
            <a:r>
              <a:rPr lang="en-US" altLang="ko-KR" sz="1600" dirty="0"/>
              <a:t>, </a:t>
            </a:r>
            <a:r>
              <a:rPr lang="ko-KR" altLang="en-US" sz="1600" dirty="0"/>
              <a:t>숨표</a:t>
            </a:r>
            <a:r>
              <a:rPr lang="en-US" altLang="ko-KR" sz="1600" dirty="0"/>
              <a:t>, </a:t>
            </a:r>
            <a:r>
              <a:rPr lang="ko-KR" altLang="en-US" sz="1600" dirty="0"/>
              <a:t>페달 </a:t>
            </a:r>
            <a:r>
              <a:rPr lang="en-US" altLang="ko-KR" sz="1600" dirty="0"/>
              <a:t>/ </a:t>
            </a:r>
            <a:r>
              <a:rPr lang="ko-KR" altLang="en-US" sz="1600" dirty="0"/>
              <a:t>빔</a:t>
            </a:r>
            <a:r>
              <a:rPr lang="en-US" altLang="ko-KR" sz="1600" dirty="0"/>
              <a:t>, </a:t>
            </a:r>
            <a:r>
              <a:rPr lang="ko-KR" altLang="en-US" sz="1600" dirty="0"/>
              <a:t>셋잇단음표</a:t>
            </a:r>
            <a:endParaRPr lang="en-US" altLang="ko-KR" sz="1600" dirty="0"/>
          </a:p>
          <a:p>
            <a:pPr lvl="1"/>
            <a:r>
              <a:rPr lang="en-US" altLang="ko-KR" sz="1600" dirty="0">
                <a:solidFill>
                  <a:schemeClr val="accent2"/>
                </a:solidFill>
              </a:rPr>
              <a:t>Staff(</a:t>
            </a:r>
            <a:r>
              <a:rPr lang="ko-KR" altLang="en-US" sz="1600" dirty="0">
                <a:solidFill>
                  <a:schemeClr val="accent2"/>
                </a:solidFill>
              </a:rPr>
              <a:t>보표</a:t>
            </a:r>
            <a:r>
              <a:rPr lang="en-US" altLang="ko-KR" sz="1600" dirty="0">
                <a:solidFill>
                  <a:schemeClr val="accent2"/>
                </a:solidFill>
              </a:rPr>
              <a:t>)</a:t>
            </a:r>
          </a:p>
          <a:p>
            <a:pPr lvl="1"/>
            <a:r>
              <a:rPr lang="ko-KR" altLang="en-US" sz="1600" dirty="0"/>
              <a:t>재생</a:t>
            </a:r>
            <a:r>
              <a:rPr lang="en-US" altLang="ko-KR" sz="1600" dirty="0"/>
              <a:t>, </a:t>
            </a:r>
            <a:r>
              <a:rPr lang="ko-KR" altLang="en-US" sz="1600" dirty="0"/>
              <a:t>정지</a:t>
            </a:r>
            <a:r>
              <a:rPr lang="en-US" altLang="ko-KR" sz="1600" dirty="0"/>
              <a:t>, </a:t>
            </a:r>
            <a:r>
              <a:rPr lang="ko-KR" altLang="en-US" sz="1600" dirty="0"/>
              <a:t>음 소거</a:t>
            </a:r>
            <a:endParaRPr lang="en-US" altLang="ko-KR" sz="1600" dirty="0"/>
          </a:p>
          <a:p>
            <a:pPr lvl="1"/>
            <a:r>
              <a:rPr lang="ko-KR" altLang="en-US" sz="1600" dirty="0"/>
              <a:t>곡 정보 입력 </a:t>
            </a:r>
            <a:r>
              <a:rPr lang="en-US" altLang="ko-KR" sz="1600" dirty="0"/>
              <a:t>/ </a:t>
            </a:r>
            <a:r>
              <a:rPr lang="ko-KR" altLang="en-US" sz="1600" dirty="0"/>
              <a:t>가사 입력</a:t>
            </a:r>
            <a:endParaRPr lang="en-US" altLang="ko-KR" sz="1600" dirty="0"/>
          </a:p>
          <a:p>
            <a:pPr lvl="1"/>
            <a:r>
              <a:rPr lang="ko-KR" altLang="en-US" sz="1600" dirty="0"/>
              <a:t>악보 출력 </a:t>
            </a:r>
            <a:r>
              <a:rPr lang="en-US" altLang="ko-KR" sz="1600" dirty="0"/>
              <a:t>/ </a:t>
            </a:r>
            <a:r>
              <a:rPr lang="ko-KR" altLang="en-US" sz="1600" dirty="0"/>
              <a:t>프로젝트 저장 </a:t>
            </a:r>
            <a:r>
              <a:rPr lang="en-US" altLang="ko-KR" sz="1600" dirty="0"/>
              <a:t>/ </a:t>
            </a:r>
            <a:r>
              <a:rPr lang="ko-KR" altLang="en-US" sz="1600" dirty="0"/>
              <a:t>내보내기</a:t>
            </a:r>
            <a:r>
              <a:rPr lang="en-US" altLang="ko-KR" sz="1600" dirty="0"/>
              <a:t>(MIDI)</a:t>
            </a:r>
          </a:p>
          <a:p>
            <a:r>
              <a:rPr lang="ko-KR" altLang="en-US" sz="1800" dirty="0"/>
              <a:t>실습</a:t>
            </a:r>
            <a:endParaRPr lang="en-US" altLang="ko-KR" sz="1800" dirty="0"/>
          </a:p>
          <a:p>
            <a:pPr lvl="1"/>
            <a:r>
              <a:rPr lang="ko-KR" altLang="en-US" sz="1600" dirty="0"/>
              <a:t>간단한 악보를 </a:t>
            </a:r>
            <a:r>
              <a:rPr lang="en-US" altLang="ko-KR" sz="1600" dirty="0"/>
              <a:t>NWC</a:t>
            </a:r>
            <a:r>
              <a:rPr lang="ko-KR" altLang="en-US" sz="1600" dirty="0"/>
              <a:t>에 옮겨보기</a:t>
            </a:r>
            <a:endParaRPr lang="en-US" altLang="ko-KR" sz="1600" dirty="0"/>
          </a:p>
          <a:p>
            <a:pPr lvl="1"/>
            <a:r>
              <a:rPr lang="ko-KR" altLang="en-US" sz="1600" dirty="0" err="1"/>
              <a:t>단선율</a:t>
            </a:r>
            <a:r>
              <a:rPr lang="ko-KR" altLang="en-US" sz="1600" dirty="0"/>
              <a:t> 음악을 듣고 악보로 옮겨보기</a:t>
            </a:r>
          </a:p>
        </p:txBody>
      </p:sp>
    </p:spTree>
    <p:extLst>
      <p:ext uri="{BB962C8B-B14F-4D97-AF65-F5344CB8AC3E}">
        <p14:creationId xmlns:p14="http://schemas.microsoft.com/office/powerpoint/2010/main" val="26071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3395A-1025-4133-8238-865E2328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음표와 쉼표 놓기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0A71CC-3B46-48D9-B917-901D55335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음표 놓기</a:t>
            </a:r>
            <a:endParaRPr lang="en-US" altLang="ko-KR" dirty="0"/>
          </a:p>
          <a:p>
            <a:pPr lvl="1"/>
            <a:r>
              <a:rPr lang="ko-KR" altLang="en-US" dirty="0"/>
              <a:t>오선지에서 음표를 놓을 위치를 클릭하여 커서를 놓고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높낮이 중요</a:t>
            </a:r>
            <a:r>
              <a:rPr lang="en-US" altLang="ko-KR" dirty="0">
                <a:solidFill>
                  <a:schemeClr val="accent3"/>
                </a:solidFill>
              </a:rPr>
              <a:t>!)</a:t>
            </a:r>
          </a:p>
          <a:p>
            <a:pPr lvl="1"/>
            <a:r>
              <a:rPr lang="ko-KR" altLang="en-US" dirty="0"/>
              <a:t>툴바에서 임시표</a:t>
            </a:r>
            <a:r>
              <a:rPr lang="en-US" altLang="ko-KR" dirty="0"/>
              <a:t>, </a:t>
            </a:r>
            <a:r>
              <a:rPr lang="ko-KR" altLang="en-US" dirty="0"/>
              <a:t>박자 등을 선택한 다음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Enter</a:t>
            </a:r>
            <a:r>
              <a:rPr lang="ko-KR" altLang="en-US" dirty="0">
                <a:solidFill>
                  <a:schemeClr val="accent1"/>
                </a:solidFill>
              </a:rPr>
              <a:t>를 눌러서 입력합니다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endParaRPr lang="en-US" altLang="ko-KR" dirty="0">
              <a:solidFill>
                <a:schemeClr val="accent1"/>
              </a:solidFill>
            </a:endParaRPr>
          </a:p>
          <a:p>
            <a:r>
              <a:rPr lang="ko-KR" altLang="en-US" dirty="0"/>
              <a:t>쉼표 놓기</a:t>
            </a:r>
            <a:endParaRPr lang="en-US" altLang="ko-KR" dirty="0"/>
          </a:p>
          <a:p>
            <a:pPr lvl="1"/>
            <a:r>
              <a:rPr lang="ko-KR" altLang="en-US" dirty="0"/>
              <a:t>오선지에서 쉼표를 놓을 위치에 커서를 놓고</a:t>
            </a:r>
            <a:endParaRPr lang="en-US" altLang="ko-KR" dirty="0"/>
          </a:p>
          <a:p>
            <a:pPr lvl="1"/>
            <a:r>
              <a:rPr lang="ko-KR" altLang="en-US" dirty="0"/>
              <a:t>툴바에서 박자를 선택한 다음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Space</a:t>
            </a:r>
            <a:r>
              <a:rPr lang="ko-KR" altLang="en-US" dirty="0">
                <a:solidFill>
                  <a:schemeClr val="accent1"/>
                </a:solidFill>
              </a:rPr>
              <a:t>를 눌러서 입력합니다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098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3395A-1025-4133-8238-865E2328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음표와 쉼표 퀴즈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0A71CC-3B46-48D9-B917-901D55335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음표와 쉼표의 모양을 보고 </a:t>
            </a:r>
            <a:r>
              <a:rPr lang="ko-KR" altLang="en-US" dirty="0">
                <a:solidFill>
                  <a:schemeClr val="accent2"/>
                </a:solidFill>
              </a:rPr>
              <a:t>이름</a:t>
            </a:r>
            <a:r>
              <a:rPr lang="ko-KR" altLang="en-US" dirty="0"/>
              <a:t>을 맞춰 보세요</a:t>
            </a:r>
            <a:r>
              <a:rPr lang="en-US" altLang="ko-KR" dirty="0"/>
              <a:t>!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BCB7301-6FC8-6A44-FF79-9E0202177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129690"/>
              </p:ext>
            </p:extLst>
          </p:nvPr>
        </p:nvGraphicFramePr>
        <p:xfrm>
          <a:off x="1483590" y="2616890"/>
          <a:ext cx="8128000" cy="34791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08492">
                  <a:extLst>
                    <a:ext uri="{9D8B030D-6E8A-4147-A177-3AD203B41FA5}">
                      <a16:colId xmlns:a16="http://schemas.microsoft.com/office/drawing/2014/main" val="1348860499"/>
                    </a:ext>
                  </a:extLst>
                </a:gridCol>
                <a:gridCol w="5319508">
                  <a:extLst>
                    <a:ext uri="{9D8B030D-6E8A-4147-A177-3AD203B41FA5}">
                      <a16:colId xmlns:a16="http://schemas.microsoft.com/office/drawing/2014/main" val="1407106774"/>
                    </a:ext>
                  </a:extLst>
                </a:gridCol>
              </a:tblGrid>
              <a:tr h="695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음표 및 쉼표 기호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34293"/>
                  </a:ext>
                </a:extLst>
              </a:tr>
              <a:tr h="695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9721386"/>
                  </a:ext>
                </a:extLst>
              </a:tr>
              <a:tr h="69582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192869"/>
                  </a:ext>
                </a:extLst>
              </a:tr>
              <a:tr h="69582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42171"/>
                  </a:ext>
                </a:extLst>
              </a:tr>
              <a:tr h="69582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4345217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39D1A7AB-28B9-F471-CF0E-99C2F62F2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578" y="3201609"/>
            <a:ext cx="266737" cy="7906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5D8385-3F2C-C4F2-D21E-14F12752C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472" y="4109357"/>
            <a:ext cx="304843" cy="4858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8D19D9-9581-C853-AB37-51EAD9DAC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367" y="5540084"/>
            <a:ext cx="419158" cy="4096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845EE7-46C2-69D4-EC9F-DC497048D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1735" y="4865827"/>
            <a:ext cx="476316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36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3395A-1025-4133-8238-865E2328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음표와 쉼표 퀴즈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0A71CC-3B46-48D9-B917-901D55335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음표와 쉼표의 모양을 보고 </a:t>
            </a:r>
            <a:r>
              <a:rPr lang="ko-KR" altLang="en-US" dirty="0">
                <a:solidFill>
                  <a:schemeClr val="accent2"/>
                </a:solidFill>
              </a:rPr>
              <a:t>이름</a:t>
            </a:r>
            <a:r>
              <a:rPr lang="ko-KR" altLang="en-US" dirty="0"/>
              <a:t>을 맞춰 보세요</a:t>
            </a:r>
            <a:r>
              <a:rPr lang="en-US" altLang="ko-KR" dirty="0"/>
              <a:t>!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BCB7301-6FC8-6A44-FF79-9E0202177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72477"/>
              </p:ext>
            </p:extLst>
          </p:nvPr>
        </p:nvGraphicFramePr>
        <p:xfrm>
          <a:off x="1483590" y="2616890"/>
          <a:ext cx="8128000" cy="34791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08492">
                  <a:extLst>
                    <a:ext uri="{9D8B030D-6E8A-4147-A177-3AD203B41FA5}">
                      <a16:colId xmlns:a16="http://schemas.microsoft.com/office/drawing/2014/main" val="1348860499"/>
                    </a:ext>
                  </a:extLst>
                </a:gridCol>
                <a:gridCol w="5319508">
                  <a:extLst>
                    <a:ext uri="{9D8B030D-6E8A-4147-A177-3AD203B41FA5}">
                      <a16:colId xmlns:a16="http://schemas.microsoft.com/office/drawing/2014/main" val="1407106774"/>
                    </a:ext>
                  </a:extLst>
                </a:gridCol>
              </a:tblGrid>
              <a:tr h="695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음표 및 쉼표 기호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34293"/>
                  </a:ext>
                </a:extLst>
              </a:tr>
              <a:tr h="695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r>
                        <a:rPr lang="ko-KR" altLang="en-US" dirty="0" err="1"/>
                        <a:t>분음표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(Sixteenth Note)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9721386"/>
                  </a:ext>
                </a:extLst>
              </a:tr>
              <a:tr h="69582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 err="1"/>
                        <a:t>분쉼표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(Eighth Rest)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192869"/>
                  </a:ext>
                </a:extLst>
              </a:tr>
              <a:tr h="69582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 err="1"/>
                        <a:t>분쉼표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(Half Rest)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42171"/>
                  </a:ext>
                </a:extLst>
              </a:tr>
              <a:tr h="69582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온쉼표 </a:t>
                      </a:r>
                      <a:r>
                        <a:rPr lang="en-US" altLang="ko-KR" dirty="0"/>
                        <a:t>(Whole Rest)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4345217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39D1A7AB-28B9-F471-CF0E-99C2F62F2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578" y="3201609"/>
            <a:ext cx="266737" cy="7906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5D8385-3F2C-C4F2-D21E-14F12752C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472" y="4109357"/>
            <a:ext cx="304843" cy="4858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8D19D9-9581-C853-AB37-51EAD9DAC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367" y="5540084"/>
            <a:ext cx="419158" cy="4096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845EE7-46C2-69D4-EC9F-DC497048D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1735" y="4865827"/>
            <a:ext cx="476316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83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8EAD42-8879-47BF-006B-E4D370780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7A1C7B-23EC-4129-ABCF-2F4F7A48FEC0}"/>
              </a:ext>
            </a:extLst>
          </p:cNvPr>
          <p:cNvSpPr txBox="1"/>
          <p:nvPr/>
        </p:nvSpPr>
        <p:spPr>
          <a:xfrm>
            <a:off x="3536300" y="4091954"/>
            <a:ext cx="5355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커서를 오선지에서 원하는 위치에 놓고</a:t>
            </a:r>
            <a:br>
              <a:rPr lang="en-US" altLang="ko-KR" dirty="0"/>
            </a:br>
            <a:r>
              <a:rPr lang="ko-KR" altLang="en-US" dirty="0"/>
              <a:t>위 툴바에서 </a:t>
            </a:r>
            <a:r>
              <a:rPr lang="en-US" altLang="ko-KR" dirty="0"/>
              <a:t>4</a:t>
            </a:r>
            <a:r>
              <a:rPr lang="ko-KR" altLang="en-US" dirty="0" err="1"/>
              <a:t>분음표를</a:t>
            </a:r>
            <a:r>
              <a:rPr lang="ko-KR" altLang="en-US" dirty="0"/>
              <a:t> 선택한 후에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음표는 </a:t>
            </a:r>
            <a:r>
              <a:rPr lang="en-US" altLang="ko-KR" dirty="0"/>
              <a:t>Enter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쉼표는 </a:t>
            </a:r>
            <a:r>
              <a:rPr lang="en-US" altLang="ko-KR" dirty="0"/>
              <a:t>Space</a:t>
            </a:r>
            <a:r>
              <a:rPr lang="ko-KR" altLang="en-US" dirty="0"/>
              <a:t>로 입력합니다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3922DE-CAE3-467F-AAF9-790094DE404F}"/>
              </a:ext>
            </a:extLst>
          </p:cNvPr>
          <p:cNvSpPr/>
          <p:nvPr/>
        </p:nvSpPr>
        <p:spPr>
          <a:xfrm>
            <a:off x="1793282" y="924635"/>
            <a:ext cx="301845" cy="30184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470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0D723-DEA1-4280-BA1D-66728615A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마디 구분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999F91-D352-4471-96EE-FE5EFED20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Tab</a:t>
            </a:r>
            <a:r>
              <a:rPr lang="ko-KR" altLang="en-US" dirty="0">
                <a:solidFill>
                  <a:schemeClr val="accent1"/>
                </a:solidFill>
              </a:rPr>
              <a:t>을 눌러 세로줄을 입력합니다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/>
              <a:t>한 마디 안에 들어갈 수 있는 박자에는 제한이 없지만</a:t>
            </a:r>
            <a:endParaRPr lang="en-US" altLang="ko-KR" dirty="0"/>
          </a:p>
          <a:p>
            <a:pPr lvl="1"/>
            <a:r>
              <a:rPr lang="ko-KR" altLang="en-US" dirty="0"/>
              <a:t>가급적이면 처음에 설정한 </a:t>
            </a:r>
            <a:r>
              <a:rPr lang="en-US" altLang="ko-KR" dirty="0"/>
              <a:t>time signature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chemeClr val="accent1"/>
                </a:solidFill>
              </a:rPr>
              <a:t>박자에 맞게 마디를 구분</a:t>
            </a:r>
            <a:r>
              <a:rPr lang="ko-KR" altLang="en-US" dirty="0"/>
              <a:t>하면 좋습니다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악보 위에는 마디 번호가 표시됩니다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겹세로줄이나 도돌이표 등의 특별한 세로줄을 입력하고 싶다면</a:t>
            </a:r>
            <a:endParaRPr lang="en-US" altLang="ko-KR" dirty="0"/>
          </a:p>
          <a:p>
            <a:pPr lvl="1"/>
            <a:r>
              <a:rPr lang="en-US" altLang="ko-KR" dirty="0"/>
              <a:t>[Insert] – [Bar Line (Decorated)…] </a:t>
            </a:r>
            <a:r>
              <a:rPr lang="ko-KR" altLang="en-US" dirty="0"/>
              <a:t>메뉴에서 입력할 수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Signature,</a:t>
            </a:r>
            <a:r>
              <a:rPr lang="ko-KR" altLang="en-US" dirty="0"/>
              <a:t> </a:t>
            </a:r>
            <a:r>
              <a:rPr lang="en-US" altLang="ko-KR" dirty="0"/>
              <a:t>Time</a:t>
            </a:r>
            <a:r>
              <a:rPr lang="ko-KR" altLang="en-US" dirty="0"/>
              <a:t> </a:t>
            </a:r>
            <a:r>
              <a:rPr lang="en-US" altLang="ko-KR" dirty="0"/>
              <a:t>Signature </a:t>
            </a:r>
            <a:r>
              <a:rPr lang="ko-KR" altLang="en-US" dirty="0"/>
              <a:t>등이 변할 때나 노래의 구간이 바뀔 때 겹세로줄을 자주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77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55BBF8A-641D-C5C7-B594-2236B4D6B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435A06-3D7F-49D5-8046-8C13C1EF913D}"/>
              </a:ext>
            </a:extLst>
          </p:cNvPr>
          <p:cNvSpPr txBox="1"/>
          <p:nvPr/>
        </p:nvSpPr>
        <p:spPr>
          <a:xfrm>
            <a:off x="2556316" y="3242870"/>
            <a:ext cx="78099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마디를 구분하는 세로줄은 </a:t>
            </a:r>
            <a:r>
              <a:rPr lang="en-US" altLang="ko-KR" dirty="0"/>
              <a:t>Tab</a:t>
            </a:r>
            <a:r>
              <a:rPr lang="ko-KR" altLang="en-US" dirty="0"/>
              <a:t>으로 입력합니다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4/4</a:t>
            </a:r>
            <a:r>
              <a:rPr lang="ko-KR" altLang="en-US" dirty="0"/>
              <a:t>박자니까 한 마디 안에 </a:t>
            </a:r>
            <a:r>
              <a:rPr lang="en-US" altLang="ko-KR" dirty="0"/>
              <a:t>4</a:t>
            </a:r>
            <a:r>
              <a:rPr lang="ko-KR" altLang="en-US" dirty="0"/>
              <a:t>박이 들어가도록 구분하면 됩니다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박자표에 어긋난 세로줄을 한꺼번에 수정하는 기능은 </a:t>
            </a:r>
            <a:r>
              <a:rPr lang="en-US" altLang="ko-KR" dirty="0">
                <a:solidFill>
                  <a:schemeClr val="accent6"/>
                </a:solidFill>
              </a:rPr>
              <a:t>3</a:t>
            </a:r>
            <a:r>
              <a:rPr lang="ko-KR" altLang="en-US" dirty="0">
                <a:solidFill>
                  <a:schemeClr val="accent6"/>
                </a:solidFill>
              </a:rPr>
              <a:t>주차에서 다룹니다</a:t>
            </a:r>
            <a:r>
              <a:rPr lang="en-US" altLang="ko-KR" dirty="0">
                <a:solidFill>
                  <a:schemeClr val="accent6"/>
                </a:solidFill>
              </a:rPr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악보 위에 마디 번호가 표시됩니다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8</a:t>
            </a:r>
            <a:r>
              <a:rPr lang="ko-KR" altLang="en-US" dirty="0" err="1"/>
              <a:t>분음표</a:t>
            </a:r>
            <a:r>
              <a:rPr lang="ko-KR" altLang="en-US" dirty="0"/>
              <a:t> 입력도 한번 해보시기 바랍니다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EBF89-6F0D-49DF-A031-A63F5EF18201}"/>
              </a:ext>
            </a:extLst>
          </p:cNvPr>
          <p:cNvSpPr/>
          <p:nvPr/>
        </p:nvSpPr>
        <p:spPr>
          <a:xfrm>
            <a:off x="177554" y="1173210"/>
            <a:ext cx="3284738" cy="27521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312115-5A44-4E2C-B6EA-8CEB5617FF52}"/>
              </a:ext>
            </a:extLst>
          </p:cNvPr>
          <p:cNvSpPr/>
          <p:nvPr/>
        </p:nvSpPr>
        <p:spPr>
          <a:xfrm>
            <a:off x="1652728" y="1925057"/>
            <a:ext cx="211583" cy="43500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598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3395A-1025-4133-8238-865E2328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음표 꾸미기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0A71CC-3B46-48D9-B917-901D55335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임시표</a:t>
            </a:r>
            <a:r>
              <a:rPr lang="en-US" altLang="ko-KR" dirty="0"/>
              <a:t>(Accidental)</a:t>
            </a:r>
          </a:p>
          <a:p>
            <a:pPr lvl="1"/>
            <a:r>
              <a:rPr lang="en-US" altLang="ko-KR" dirty="0"/>
              <a:t>                                   </a:t>
            </a:r>
            <a:r>
              <a:rPr lang="ko-KR" altLang="en-US" dirty="0"/>
              <a:t>툴바에서 임시표를 선택하면 다음에 입력할 음표에 붙습니다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>
                <a:solidFill>
                  <a:schemeClr val="accent1"/>
                </a:solidFill>
              </a:rPr>
              <a:t>단축키는 </a:t>
            </a:r>
            <a:r>
              <a:rPr lang="en-US" altLang="ko-KR" dirty="0">
                <a:solidFill>
                  <a:schemeClr val="tx2"/>
                </a:solidFill>
              </a:rPr>
              <a:t>7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 err="1">
                <a:solidFill>
                  <a:schemeClr val="accent1"/>
                </a:solidFill>
              </a:rPr>
              <a:t>내추럴</a:t>
            </a:r>
            <a:r>
              <a:rPr lang="en-US" altLang="ko-KR" dirty="0">
                <a:solidFill>
                  <a:schemeClr val="accent1"/>
                </a:solidFill>
              </a:rPr>
              <a:t>), </a:t>
            </a:r>
            <a:r>
              <a:rPr lang="en-US" altLang="ko-KR" dirty="0">
                <a:solidFill>
                  <a:schemeClr val="tx2"/>
                </a:solidFill>
              </a:rPr>
              <a:t>8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플랫</a:t>
            </a:r>
            <a:r>
              <a:rPr lang="en-US" altLang="ko-KR" dirty="0">
                <a:solidFill>
                  <a:schemeClr val="accent1"/>
                </a:solidFill>
              </a:rPr>
              <a:t>), </a:t>
            </a:r>
            <a:r>
              <a:rPr lang="en-US" altLang="ko-KR" dirty="0">
                <a:solidFill>
                  <a:schemeClr val="tx2"/>
                </a:solidFill>
              </a:rPr>
              <a:t>9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샵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r>
              <a:rPr lang="ko-KR" altLang="en-US" dirty="0">
                <a:solidFill>
                  <a:schemeClr val="accent1"/>
                </a:solidFill>
              </a:rPr>
              <a:t>입니다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/>
              <a:t>임시표의 효과는 등장한 후 해당 마디가 끝날 때까지 적용됩니다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                                                   </a:t>
            </a:r>
            <a:r>
              <a:rPr lang="ko-KR" altLang="en-US" dirty="0"/>
              <a:t>에서 세 번째 음표의 음은 </a:t>
            </a:r>
            <a:r>
              <a:rPr lang="en-US" altLang="ko-KR" dirty="0"/>
              <a:t>F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파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가 아닌</a:t>
            </a:r>
            <a:r>
              <a:rPr lang="en-US" altLang="ko-KR" dirty="0"/>
              <a:t>, F#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파</a:t>
            </a:r>
            <a:r>
              <a:rPr lang="en-US" altLang="ko-KR" dirty="0">
                <a:solidFill>
                  <a:schemeClr val="accent6"/>
                </a:solidFill>
              </a:rPr>
              <a:t>#)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274320" lvl="1" indent="0">
              <a:buNone/>
            </a:pPr>
            <a:endParaRPr lang="en-US" altLang="ko-KR" dirty="0"/>
          </a:p>
          <a:p>
            <a:r>
              <a:rPr lang="ko-KR" altLang="en-US" dirty="0"/>
              <a:t>점</a:t>
            </a:r>
            <a:r>
              <a:rPr lang="en-US" altLang="ko-KR" dirty="0"/>
              <a:t>(Dot)</a:t>
            </a:r>
          </a:p>
          <a:p>
            <a:pPr lvl="1"/>
            <a:r>
              <a:rPr lang="en-US" altLang="ko-KR" dirty="0"/>
              <a:t>                 </a:t>
            </a:r>
            <a:r>
              <a:rPr lang="ko-KR" altLang="en-US" dirty="0"/>
              <a:t>툴바에서 점을 선택하면 다음에 입력할 음표에 점이 붙습니다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>
                <a:solidFill>
                  <a:schemeClr val="accent1"/>
                </a:solidFill>
              </a:rPr>
              <a:t>단축키는 </a:t>
            </a:r>
            <a:r>
              <a:rPr lang="en-US" altLang="ko-KR" b="1" dirty="0">
                <a:solidFill>
                  <a:schemeClr val="tx2"/>
                </a:solidFill>
              </a:rPr>
              <a:t>.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점 하나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r>
              <a:rPr lang="en-US" altLang="ko-KR" dirty="0"/>
              <a:t>, </a:t>
            </a:r>
            <a:r>
              <a:rPr lang="en-US" altLang="ko-KR" b="1" dirty="0"/>
              <a:t>..</a:t>
            </a:r>
            <a:r>
              <a:rPr lang="en-US" altLang="ko-KR" dirty="0"/>
              <a:t>(</a:t>
            </a:r>
            <a:r>
              <a:rPr lang="ko-KR" altLang="en-US" dirty="0"/>
              <a:t>점 두 개</a:t>
            </a:r>
            <a:r>
              <a:rPr lang="en-US" altLang="ko-KR" dirty="0"/>
              <a:t>)</a:t>
            </a:r>
            <a:r>
              <a:rPr lang="ko-KR" altLang="en-US" dirty="0"/>
              <a:t>입니다</a:t>
            </a:r>
            <a:r>
              <a:rPr lang="en-US" altLang="ko-KR" dirty="0"/>
              <a:t>.  ‘</a:t>
            </a:r>
            <a:r>
              <a:rPr lang="en-US" altLang="ko-KR" b="1" dirty="0"/>
              <a:t>.</a:t>
            </a:r>
            <a:r>
              <a:rPr lang="en-US" altLang="ko-KR" dirty="0"/>
              <a:t>’</a:t>
            </a:r>
            <a:r>
              <a:rPr lang="ko-KR" altLang="en-US" dirty="0"/>
              <a:t>을 세 번 누르면 취소됩니다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점이 하나 붙은 음표는 박자가 </a:t>
            </a:r>
            <a:r>
              <a:rPr lang="en-US" altLang="ko-KR" dirty="0"/>
              <a:t>1.5</a:t>
            </a:r>
            <a:r>
              <a:rPr lang="ko-KR" altLang="en-US" dirty="0"/>
              <a:t>배가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점이 두 개 붙은 음표는 박자가 </a:t>
            </a:r>
            <a:r>
              <a:rPr lang="en-US" altLang="ko-KR" dirty="0"/>
              <a:t>1.75</a:t>
            </a:r>
            <a:r>
              <a:rPr lang="ko-KR" altLang="en-US" dirty="0"/>
              <a:t>배가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B13485-6B18-4B48-82A2-8E8DCF98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085" y="2371956"/>
            <a:ext cx="1695450" cy="409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86BCC8-46AC-4527-82BB-7E5567B14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893" y="3402366"/>
            <a:ext cx="2247900" cy="809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AAD8B1-4B89-4CED-8797-D75E2C384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085" y="4534499"/>
            <a:ext cx="7524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85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D681BB-954E-C6FE-EDEB-0E90E3B2A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435A06-3D7F-49D5-8046-8C13C1EF913D}"/>
              </a:ext>
            </a:extLst>
          </p:cNvPr>
          <p:cNvSpPr txBox="1"/>
          <p:nvPr/>
        </p:nvSpPr>
        <p:spPr>
          <a:xfrm>
            <a:off x="2716419" y="3429000"/>
            <a:ext cx="7211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음표를 입력하기 전에 </a:t>
            </a:r>
            <a:r>
              <a:rPr lang="en-US" altLang="ko-KR" dirty="0"/>
              <a:t>8</a:t>
            </a:r>
            <a:r>
              <a:rPr lang="ko-KR" altLang="en-US" dirty="0"/>
              <a:t>번 키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또는 ♭ 버튼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를 한 번 누르고</a:t>
            </a:r>
            <a:br>
              <a:rPr lang="en-US" altLang="ko-KR" dirty="0"/>
            </a:br>
            <a:r>
              <a:rPr lang="en-US" altLang="ko-KR" dirty="0"/>
              <a:t>Enter</a:t>
            </a:r>
            <a:r>
              <a:rPr lang="ko-KR" altLang="en-US" dirty="0"/>
              <a:t>로 음표를 입력해봅시다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음표 하나를 입력하면 다음 음표에는 ♭이 적용되지 않습니다</a:t>
            </a:r>
            <a:r>
              <a:rPr lang="en-US" altLang="ko-KR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312115-5A44-4E2C-B6EA-8CEB5617FF52}"/>
              </a:ext>
            </a:extLst>
          </p:cNvPr>
          <p:cNvSpPr/>
          <p:nvPr/>
        </p:nvSpPr>
        <p:spPr>
          <a:xfrm>
            <a:off x="3154957" y="1931437"/>
            <a:ext cx="316031" cy="54992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E4BC7F-01ED-289F-D4DE-1A94DB359715}"/>
              </a:ext>
            </a:extLst>
          </p:cNvPr>
          <p:cNvSpPr/>
          <p:nvPr/>
        </p:nvSpPr>
        <p:spPr>
          <a:xfrm>
            <a:off x="275206" y="924633"/>
            <a:ext cx="1162974" cy="30184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AD9827-E7AD-9CE1-B50B-071D0428F02E}"/>
              </a:ext>
            </a:extLst>
          </p:cNvPr>
          <p:cNvSpPr txBox="1"/>
          <p:nvPr/>
        </p:nvSpPr>
        <p:spPr>
          <a:xfrm>
            <a:off x="2716418" y="4616788"/>
            <a:ext cx="7211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음표를 입력하기 전에 마침표 키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또는 점</a:t>
            </a:r>
            <a:r>
              <a:rPr lang="en-US" altLang="ko-KR" dirty="0">
                <a:solidFill>
                  <a:schemeClr val="accent6"/>
                </a:solidFill>
              </a:rPr>
              <a:t>4</a:t>
            </a:r>
            <a:r>
              <a:rPr lang="ko-KR" altLang="en-US" dirty="0" err="1">
                <a:solidFill>
                  <a:schemeClr val="accent6"/>
                </a:solidFill>
              </a:rPr>
              <a:t>분음표</a:t>
            </a:r>
            <a:r>
              <a:rPr lang="ko-KR" altLang="en-US" dirty="0">
                <a:solidFill>
                  <a:schemeClr val="accent6"/>
                </a:solidFill>
              </a:rPr>
              <a:t> 버튼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를 한 번 누르고</a:t>
            </a:r>
            <a:br>
              <a:rPr lang="en-US" altLang="ko-KR" dirty="0"/>
            </a:br>
            <a:r>
              <a:rPr lang="en-US" altLang="ko-KR" dirty="0"/>
              <a:t>Enter</a:t>
            </a:r>
            <a:r>
              <a:rPr lang="ko-KR" altLang="en-US" dirty="0"/>
              <a:t>로 음표를 입력해봅시다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음표 하나를 입력하면 다음 음표에는 점이 적용되지 않습니다</a:t>
            </a:r>
            <a:r>
              <a:rPr lang="en-US" altLang="ko-KR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CC219A-112B-7E6E-6CE2-4970CD580C3A}"/>
              </a:ext>
            </a:extLst>
          </p:cNvPr>
          <p:cNvSpPr/>
          <p:nvPr/>
        </p:nvSpPr>
        <p:spPr>
          <a:xfrm>
            <a:off x="3708573" y="1931437"/>
            <a:ext cx="316031" cy="54992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265ABB-83F4-1E4F-42E2-D1C222701F27}"/>
              </a:ext>
            </a:extLst>
          </p:cNvPr>
          <p:cNvSpPr/>
          <p:nvPr/>
        </p:nvSpPr>
        <p:spPr>
          <a:xfrm>
            <a:off x="2920482" y="923747"/>
            <a:ext cx="429208" cy="30184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18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5" grpId="0" animBg="1"/>
      <p:bldP spid="9" grpId="0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3395A-1025-4133-8238-865E2328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음표 꾸미기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0A71CC-3B46-48D9-B917-901D55335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이음줄</a:t>
            </a:r>
            <a:r>
              <a:rPr lang="en-US" altLang="ko-KR" dirty="0"/>
              <a:t>(Slur), </a:t>
            </a:r>
            <a:r>
              <a:rPr lang="ko-KR" altLang="en-US" dirty="0"/>
              <a:t>붙임줄</a:t>
            </a:r>
            <a:r>
              <a:rPr lang="en-US" altLang="ko-KR" dirty="0"/>
              <a:t>(Tie)</a:t>
            </a:r>
          </a:p>
          <a:p>
            <a:pPr lvl="1"/>
            <a:r>
              <a:rPr lang="ko-KR" altLang="en-US" dirty="0"/>
              <a:t>               툴바에서 이음줄이나 붙임줄을 선택하면 다음에 입력할 음표에 붙습니다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왼쪽 버튼이 이음줄</a:t>
            </a:r>
            <a:r>
              <a:rPr lang="en-US" altLang="ko-KR" dirty="0"/>
              <a:t>, </a:t>
            </a:r>
            <a:r>
              <a:rPr lang="ko-KR" altLang="en-US" dirty="0"/>
              <a:t>오른쪽 버튼이 붙임줄입니다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단축키는 </a:t>
            </a:r>
            <a:r>
              <a:rPr lang="en-US" altLang="ko-KR" dirty="0"/>
              <a:t>;(</a:t>
            </a:r>
            <a:r>
              <a:rPr lang="ko-KR" altLang="en-US" dirty="0"/>
              <a:t>이음줄</a:t>
            </a:r>
            <a:r>
              <a:rPr lang="en-US" altLang="ko-KR" dirty="0"/>
              <a:t>), /(</a:t>
            </a:r>
            <a:r>
              <a:rPr lang="ko-KR" altLang="en-US" dirty="0"/>
              <a:t>붙임줄</a:t>
            </a:r>
            <a:r>
              <a:rPr lang="en-US" altLang="ko-KR" dirty="0"/>
              <a:t>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이음줄과 붙임줄은 앞의 음표에 붙고</a:t>
            </a:r>
            <a:r>
              <a:rPr lang="en-US" altLang="ko-KR" dirty="0"/>
              <a:t>, </a:t>
            </a:r>
            <a:r>
              <a:rPr lang="ko-KR" altLang="en-US" dirty="0"/>
              <a:t>뒤의 음표와 연결됩니다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이음줄이 있는 음표는 바로 다음에 오는 음표 또는 쉼표와 이어집니다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붙임줄이 있는 음표는 다음에 처음으로 오는 같은 음의 음표와 이어집니다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퀴즈</a:t>
            </a:r>
            <a:r>
              <a:rPr lang="en-US" altLang="ko-KR" dirty="0">
                <a:solidFill>
                  <a:schemeClr val="accent2"/>
                </a:solidFill>
              </a:rPr>
              <a:t>) </a:t>
            </a:r>
            <a:r>
              <a:rPr lang="ko-KR" altLang="en-US" dirty="0"/>
              <a:t>하나의 긴 음표 사이에 세로줄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마디 구분선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이 올 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음표를 두 개로 쪼개고 두 음표 사이를 </a:t>
            </a:r>
            <a:r>
              <a:rPr lang="en-US" altLang="ko-KR" dirty="0">
                <a:solidFill>
                  <a:schemeClr val="accent1"/>
                </a:solidFill>
              </a:rPr>
              <a:t>[</a:t>
            </a:r>
            <a:r>
              <a:rPr lang="ko-KR" altLang="en-US" dirty="0">
                <a:solidFill>
                  <a:schemeClr val="accent1"/>
                </a:solidFill>
              </a:rPr>
              <a:t>이음줄 </a:t>
            </a:r>
            <a:r>
              <a:rPr lang="en-US" altLang="ko-KR" dirty="0">
                <a:solidFill>
                  <a:schemeClr val="accent1"/>
                </a:solidFill>
              </a:rPr>
              <a:t>/ </a:t>
            </a:r>
            <a:r>
              <a:rPr lang="ko-KR" altLang="en-US" dirty="0">
                <a:solidFill>
                  <a:schemeClr val="accent1"/>
                </a:solidFill>
              </a:rPr>
              <a:t>붙임줄</a:t>
            </a:r>
            <a:r>
              <a:rPr lang="en-US" altLang="ko-KR" dirty="0">
                <a:solidFill>
                  <a:schemeClr val="accent1"/>
                </a:solidFill>
              </a:rPr>
              <a:t>] </a:t>
            </a:r>
            <a:r>
              <a:rPr lang="ko-KR" altLang="en-US" dirty="0"/>
              <a:t>로</a:t>
            </a:r>
            <a:br>
              <a:rPr lang="en-US" altLang="ko-KR" dirty="0"/>
            </a:br>
            <a:r>
              <a:rPr lang="ko-KR" altLang="en-US" dirty="0"/>
              <a:t>이어야 합니다</a:t>
            </a:r>
            <a:r>
              <a:rPr lang="en-US" altLang="ko-KR" dirty="0"/>
              <a:t>. </a:t>
            </a:r>
            <a:r>
              <a:rPr lang="ko-KR" altLang="en-US" dirty="0"/>
              <a:t>어떤 것으로 이어야 할까요</a:t>
            </a:r>
            <a:r>
              <a:rPr lang="en-US" altLang="ko-KR" dirty="0"/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0362DC-A7B5-4621-A3F5-42997341B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085" y="2363077"/>
            <a:ext cx="657225" cy="409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75ED08-7399-B33C-C3AC-111D07776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573" y="4807148"/>
            <a:ext cx="1329256" cy="121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19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6B3D023-8575-ACCE-4905-40BE34C43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435A06-3D7F-49D5-8046-8C13C1EF913D}"/>
              </a:ext>
            </a:extLst>
          </p:cNvPr>
          <p:cNvSpPr txBox="1"/>
          <p:nvPr/>
        </p:nvSpPr>
        <p:spPr>
          <a:xfrm>
            <a:off x="2556316" y="3914674"/>
            <a:ext cx="77820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임시표</a:t>
            </a:r>
            <a:r>
              <a:rPr lang="en-US" altLang="ko-KR" dirty="0"/>
              <a:t>,</a:t>
            </a:r>
            <a:r>
              <a:rPr lang="ko-KR" altLang="en-US" dirty="0"/>
              <a:t> 점</a:t>
            </a:r>
            <a:r>
              <a:rPr lang="en-US" altLang="ko-KR" dirty="0"/>
              <a:t>, </a:t>
            </a:r>
            <a:r>
              <a:rPr lang="ko-KR" altLang="en-US" dirty="0"/>
              <a:t>이음줄</a:t>
            </a:r>
            <a:r>
              <a:rPr lang="en-US" altLang="ko-KR" dirty="0"/>
              <a:t>, </a:t>
            </a:r>
            <a:r>
              <a:rPr lang="ko-KR" altLang="en-US" dirty="0"/>
              <a:t>붙임줄을 선택한 후에</a:t>
            </a:r>
            <a:endParaRPr lang="en-US" altLang="ko-KR" dirty="0"/>
          </a:p>
          <a:p>
            <a:r>
              <a:rPr lang="en-US" altLang="ko-KR" dirty="0"/>
              <a:t>Enter</a:t>
            </a:r>
            <a:r>
              <a:rPr lang="ko-KR" altLang="en-US" dirty="0"/>
              <a:t>로 음표를 입력하면</a:t>
            </a:r>
            <a:r>
              <a:rPr lang="en-US" altLang="ko-KR" dirty="0"/>
              <a:t> </a:t>
            </a:r>
            <a:r>
              <a:rPr lang="ko-KR" altLang="en-US" dirty="0"/>
              <a:t>입력한 음표에 해당 표기가 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이음줄</a:t>
            </a:r>
            <a:r>
              <a:rPr lang="en-US" altLang="ko-KR" dirty="0"/>
              <a:t>(;), </a:t>
            </a:r>
            <a:r>
              <a:rPr lang="ko-KR" altLang="en-US" dirty="0"/>
              <a:t>붙임줄</a:t>
            </a:r>
            <a:r>
              <a:rPr lang="en-US" altLang="ko-KR" dirty="0"/>
              <a:t>(/)</a:t>
            </a:r>
            <a:r>
              <a:rPr lang="ko-KR" altLang="en-US" dirty="0"/>
              <a:t>은 그 음표 다음에 오는 음표와 연결됩니다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이음줄의 경우</a:t>
            </a:r>
            <a:r>
              <a:rPr lang="en-US" altLang="ko-KR" dirty="0"/>
              <a:t>, </a:t>
            </a:r>
            <a:r>
              <a:rPr lang="ko-KR" altLang="en-US" dirty="0"/>
              <a:t>한 번 켜 두면 끄기 전까지 입력하는 모든 음표에 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8205C-2FD7-442A-A198-1AE8A94FB73B}"/>
              </a:ext>
            </a:extLst>
          </p:cNvPr>
          <p:cNvSpPr txBox="1"/>
          <p:nvPr/>
        </p:nvSpPr>
        <p:spPr>
          <a:xfrm>
            <a:off x="6096000" y="2658304"/>
            <a:ext cx="1482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붙임줄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>
                <a:solidFill>
                  <a:schemeClr val="accent2"/>
                </a:solidFill>
              </a:rPr>
              <a:t>(</a:t>
            </a:r>
            <a:r>
              <a:rPr lang="ko-KR" altLang="en-US" dirty="0">
                <a:solidFill>
                  <a:schemeClr val="accent2"/>
                </a:solidFill>
              </a:rPr>
              <a:t>앞뒤 음표의 박자를 합침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E3B58E-F2E5-4115-AF29-AE29E944CF27}"/>
              </a:ext>
            </a:extLst>
          </p:cNvPr>
          <p:cNvSpPr/>
          <p:nvPr/>
        </p:nvSpPr>
        <p:spPr>
          <a:xfrm>
            <a:off x="4427874" y="1889296"/>
            <a:ext cx="1142502" cy="66729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EBF89-6F0D-49DF-A031-A63F5EF18201}"/>
              </a:ext>
            </a:extLst>
          </p:cNvPr>
          <p:cNvSpPr/>
          <p:nvPr/>
        </p:nvSpPr>
        <p:spPr>
          <a:xfrm>
            <a:off x="6226961" y="1907959"/>
            <a:ext cx="635478" cy="59569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7FEED6-6704-4AB9-944E-2363A184E48A}"/>
              </a:ext>
            </a:extLst>
          </p:cNvPr>
          <p:cNvSpPr txBox="1"/>
          <p:nvPr/>
        </p:nvSpPr>
        <p:spPr>
          <a:xfrm>
            <a:off x="4427874" y="2658304"/>
            <a:ext cx="1660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이음줄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앞뒤 음표를 부드럽게 연결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ECACB7-BF67-4138-A928-2839215AB378}"/>
              </a:ext>
            </a:extLst>
          </p:cNvPr>
          <p:cNvSpPr/>
          <p:nvPr/>
        </p:nvSpPr>
        <p:spPr>
          <a:xfrm>
            <a:off x="3312367" y="924633"/>
            <a:ext cx="460642" cy="30184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169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9D05-1898-40E7-8292-BC859D53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주차 세미나 참여자들의 피드백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3E3BF0-623F-00D5-2FB5-C50B93F7E00A}"/>
              </a:ext>
            </a:extLst>
          </p:cNvPr>
          <p:cNvSpPr txBox="1"/>
          <p:nvPr/>
        </p:nvSpPr>
        <p:spPr>
          <a:xfrm>
            <a:off x="1702675" y="2207172"/>
            <a:ext cx="2191407" cy="95410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악보 옮기는 게 생각보다 어렵네요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5A95B-1E6A-F7F2-41B3-E51DA3D9E2D9}"/>
              </a:ext>
            </a:extLst>
          </p:cNvPr>
          <p:cNvSpPr txBox="1"/>
          <p:nvPr/>
        </p:nvSpPr>
        <p:spPr>
          <a:xfrm>
            <a:off x="8184929" y="2751374"/>
            <a:ext cx="2191407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내가 음치구나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…</a:t>
            </a:r>
            <a:endParaRPr lang="ko-KR" altLang="en-US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E1358B-5FF6-D2BE-B050-2DB1072CFBC4}"/>
              </a:ext>
            </a:extLst>
          </p:cNvPr>
          <p:cNvSpPr txBox="1"/>
          <p:nvPr/>
        </p:nvSpPr>
        <p:spPr>
          <a:xfrm>
            <a:off x="4636374" y="2999885"/>
            <a:ext cx="2191407" cy="9541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NWC 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사용 방법을 새로 알게 되었어요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82835-3B5D-8819-04BB-8013246AB239}"/>
              </a:ext>
            </a:extLst>
          </p:cNvPr>
          <p:cNvSpPr txBox="1"/>
          <p:nvPr/>
        </p:nvSpPr>
        <p:spPr>
          <a:xfrm>
            <a:off x="1557372" y="4676595"/>
            <a:ext cx="4445872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NWC 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대신 </a:t>
            </a:r>
            <a:r>
              <a:rPr lang="en-US" altLang="ko-KR" sz="2800" dirty="0" err="1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MuseScore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로 참여했어요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b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강의 전에 잠깐 써보고 왔어요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 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실습 시간에 직접 해보니까 연습도 되고 괜찮은 것 같아요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184C7C-8CBC-B95E-1115-C6BD7BA2AE8E}"/>
              </a:ext>
            </a:extLst>
          </p:cNvPr>
          <p:cNvSpPr txBox="1"/>
          <p:nvPr/>
        </p:nvSpPr>
        <p:spPr>
          <a:xfrm>
            <a:off x="6466488" y="4308519"/>
            <a:ext cx="3436881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확실히 막 박치기하다 보니까</a:t>
            </a:r>
            <a:b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음악 듣고 악보 만들기에 성공했어요</a:t>
            </a:r>
          </a:p>
        </p:txBody>
      </p:sp>
    </p:spTree>
    <p:extLst>
      <p:ext uri="{BB962C8B-B14F-4D97-AF65-F5344CB8AC3E}">
        <p14:creationId xmlns:p14="http://schemas.microsoft.com/office/powerpoint/2010/main" val="893999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3395A-1025-4133-8238-865E2328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음표 꾸미기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0A71CC-3B46-48D9-B917-901D55335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스타카토</a:t>
            </a:r>
            <a:r>
              <a:rPr lang="en-US" altLang="ko-KR" dirty="0"/>
              <a:t>, </a:t>
            </a:r>
            <a:r>
              <a:rPr lang="ko-KR" altLang="en-US" dirty="0" err="1"/>
              <a:t>테누토</a:t>
            </a:r>
            <a:r>
              <a:rPr lang="en-US" altLang="ko-KR" dirty="0"/>
              <a:t>, </a:t>
            </a:r>
            <a:r>
              <a:rPr lang="ko-KR" altLang="en-US" dirty="0"/>
              <a:t>악센트</a:t>
            </a:r>
            <a:endParaRPr lang="en-US" altLang="ko-KR" dirty="0"/>
          </a:p>
          <a:p>
            <a:pPr lvl="1"/>
            <a:r>
              <a:rPr lang="ko-KR" altLang="en-US" dirty="0"/>
              <a:t>                   툴바에서 하나 또는 두 개를 선택하면 다음에 입력할 음표에 붙습니다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단축키는 </a:t>
            </a:r>
            <a:r>
              <a:rPr lang="en-US" altLang="ko-KR" dirty="0"/>
              <a:t>,(</a:t>
            </a:r>
            <a:r>
              <a:rPr lang="ko-KR" altLang="en-US" dirty="0" err="1"/>
              <a:t>스타카토</a:t>
            </a:r>
            <a:r>
              <a:rPr lang="en-US" altLang="ko-KR" dirty="0"/>
              <a:t>), _(</a:t>
            </a:r>
            <a:r>
              <a:rPr lang="ko-KR" altLang="en-US" dirty="0" err="1"/>
              <a:t>테누토</a:t>
            </a:r>
            <a:r>
              <a:rPr lang="en-US" altLang="ko-KR" dirty="0"/>
              <a:t>), !(</a:t>
            </a:r>
            <a:r>
              <a:rPr lang="ko-KR" altLang="en-US" dirty="0"/>
              <a:t>악센트</a:t>
            </a:r>
            <a:r>
              <a:rPr lang="en-US" altLang="ko-KR" dirty="0"/>
              <a:t>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스타카토</a:t>
            </a:r>
            <a:r>
              <a:rPr lang="en-US" altLang="ko-KR" dirty="0"/>
              <a:t>(Staccato):</a:t>
            </a:r>
            <a:r>
              <a:rPr lang="ko-KR" altLang="en-US" dirty="0"/>
              <a:t> 음을 빠르게 끊어서 연주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단순히 음의 길이가 짧은 것과는 다름</a:t>
            </a:r>
            <a:r>
              <a:rPr lang="en-US" altLang="ko-KR" dirty="0">
                <a:solidFill>
                  <a:schemeClr val="accent6"/>
                </a:solidFill>
              </a:rPr>
              <a:t>!)</a:t>
            </a:r>
          </a:p>
          <a:p>
            <a:pPr lvl="1"/>
            <a:r>
              <a:rPr lang="ko-KR" altLang="en-US" dirty="0" err="1"/>
              <a:t>테누토</a:t>
            </a:r>
            <a:r>
              <a:rPr lang="en-US" altLang="ko-KR" dirty="0"/>
              <a:t>(Tenuto): </a:t>
            </a:r>
            <a:r>
              <a:rPr lang="ko-KR" altLang="en-US" dirty="0"/>
              <a:t>음의 길이를 충분히 하여 연주</a:t>
            </a:r>
            <a:endParaRPr lang="en-US" altLang="ko-KR" dirty="0"/>
          </a:p>
          <a:p>
            <a:pPr lvl="1"/>
            <a:r>
              <a:rPr lang="ko-KR" altLang="en-US" dirty="0"/>
              <a:t>악센트</a:t>
            </a:r>
            <a:r>
              <a:rPr lang="en-US" altLang="ko-KR" dirty="0"/>
              <a:t>(Accent): </a:t>
            </a:r>
            <a:r>
              <a:rPr lang="ko-KR" altLang="en-US" dirty="0"/>
              <a:t>음을 세게 강조하여 연주</a:t>
            </a:r>
            <a:endParaRPr lang="en-US" altLang="ko-KR" dirty="0"/>
          </a:p>
          <a:p>
            <a:r>
              <a:rPr lang="ko-KR" altLang="en-US" dirty="0"/>
              <a:t>꾸밈음</a:t>
            </a:r>
            <a:r>
              <a:rPr lang="en-US" altLang="ko-KR" dirty="0"/>
              <a:t>(Grace</a:t>
            </a:r>
            <a:r>
              <a:rPr lang="ko-KR" altLang="en-US" dirty="0"/>
              <a:t> </a:t>
            </a:r>
            <a:r>
              <a:rPr lang="en-US" altLang="ko-KR" dirty="0"/>
              <a:t>Note)</a:t>
            </a:r>
          </a:p>
          <a:p>
            <a:pPr lvl="1"/>
            <a:r>
              <a:rPr lang="en-US" altLang="ko-KR" dirty="0"/>
              <a:t>            </a:t>
            </a:r>
            <a:r>
              <a:rPr lang="ko-KR" altLang="en-US" dirty="0"/>
              <a:t>툴바에서 꾸밈음을 선택하면 다음에 입력할 음표가 꾸밈음이 됩니다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단축키는 </a:t>
            </a:r>
            <a:r>
              <a:rPr lang="en-US" altLang="ko-KR" dirty="0"/>
              <a:t>=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꾸밈음은 다음에 오는 꾸밈음이 아닌 음에 붙어</a:t>
            </a:r>
            <a:r>
              <a:rPr lang="en-US" altLang="ko-KR" dirty="0"/>
              <a:t>, </a:t>
            </a:r>
            <a:r>
              <a:rPr lang="ko-KR" altLang="en-US" dirty="0"/>
              <a:t>절반의 박자 정도로 연주됩니다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보통 꾸밈음에는 이음줄</a:t>
            </a:r>
            <a:r>
              <a:rPr lang="en-US" altLang="ko-KR" dirty="0"/>
              <a:t>(Slur)</a:t>
            </a:r>
            <a:r>
              <a:rPr lang="ko-KR" altLang="en-US" dirty="0"/>
              <a:t>을 같이 붙입니다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A77217-D6F7-411A-B13C-D808F1B83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22" y="2363078"/>
            <a:ext cx="857250" cy="409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C78536-8C88-4453-8152-99283EB94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322" y="4564736"/>
            <a:ext cx="4762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15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D973EC8-3FD4-0E3A-10C5-BB4E07AFC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8DBD6F-CF0C-4D19-9E3A-943CD7E39636}"/>
              </a:ext>
            </a:extLst>
          </p:cNvPr>
          <p:cNvSpPr/>
          <p:nvPr/>
        </p:nvSpPr>
        <p:spPr>
          <a:xfrm>
            <a:off x="3755254" y="924633"/>
            <a:ext cx="852257" cy="30184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97B5A5-E64C-5558-9279-A02578BCE7F4}"/>
              </a:ext>
            </a:extLst>
          </p:cNvPr>
          <p:cNvSpPr txBox="1"/>
          <p:nvPr/>
        </p:nvSpPr>
        <p:spPr>
          <a:xfrm>
            <a:off x="2556316" y="3914674"/>
            <a:ext cx="7782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마디의 두 음표를 </a:t>
            </a:r>
            <a:r>
              <a:rPr lang="ko-KR" altLang="en-US" dirty="0" err="1"/>
              <a:t>드래그하여</a:t>
            </a:r>
            <a:r>
              <a:rPr lang="ko-KR" altLang="en-US" dirty="0"/>
              <a:t> 선택하고</a:t>
            </a:r>
            <a:endParaRPr lang="en-US" altLang="ko-KR" dirty="0"/>
          </a:p>
          <a:p>
            <a:r>
              <a:rPr lang="ko-KR" altLang="en-US" dirty="0"/>
              <a:t>악센트</a:t>
            </a:r>
            <a:r>
              <a:rPr lang="en-US" altLang="ko-KR" dirty="0">
                <a:solidFill>
                  <a:schemeClr val="accent6"/>
                </a:solidFill>
              </a:rPr>
              <a:t>(4</a:t>
            </a:r>
            <a:r>
              <a:rPr lang="ko-KR" altLang="en-US" dirty="0" err="1">
                <a:solidFill>
                  <a:schemeClr val="accent6"/>
                </a:solidFill>
              </a:rPr>
              <a:t>분음표</a:t>
            </a:r>
            <a:r>
              <a:rPr lang="ko-KR" altLang="en-US" dirty="0">
                <a:solidFill>
                  <a:schemeClr val="accent6"/>
                </a:solidFill>
              </a:rPr>
              <a:t> 머리 위에 </a:t>
            </a:r>
            <a:r>
              <a:rPr lang="en-US" altLang="ko-KR" dirty="0">
                <a:solidFill>
                  <a:schemeClr val="accent6"/>
                </a:solidFill>
              </a:rPr>
              <a:t>&gt; </a:t>
            </a:r>
            <a:r>
              <a:rPr lang="ko-KR" altLang="en-US" dirty="0">
                <a:solidFill>
                  <a:schemeClr val="accent6"/>
                </a:solidFill>
              </a:rPr>
              <a:t>표시가 있는 버튼</a:t>
            </a:r>
            <a:r>
              <a:rPr lang="en-US" altLang="ko-KR" dirty="0">
                <a:solidFill>
                  <a:schemeClr val="accent6"/>
                </a:solidFill>
              </a:rPr>
              <a:t>; </a:t>
            </a:r>
            <a:r>
              <a:rPr lang="ko-KR" altLang="en-US" dirty="0">
                <a:solidFill>
                  <a:schemeClr val="accent6"/>
                </a:solidFill>
              </a:rPr>
              <a:t>단축키 </a:t>
            </a:r>
            <a:r>
              <a:rPr lang="en-US" altLang="ko-KR" dirty="0">
                <a:solidFill>
                  <a:schemeClr val="accent6"/>
                </a:solidFill>
              </a:rPr>
              <a:t>!)</a:t>
            </a:r>
            <a:r>
              <a:rPr lang="ko-KR" altLang="en-US" dirty="0"/>
              <a:t>를 눌러</a:t>
            </a:r>
            <a:br>
              <a:rPr lang="en-US" altLang="ko-KR" dirty="0"/>
            </a:br>
            <a:r>
              <a:rPr lang="ko-KR" altLang="en-US" dirty="0"/>
              <a:t>악센트를 달아봅시다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182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0FD9A79-7B01-9A4D-3F6B-7C54A6C85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8DBD6F-CF0C-4D19-9E3A-943CD7E39636}"/>
              </a:ext>
            </a:extLst>
          </p:cNvPr>
          <p:cNvSpPr/>
          <p:nvPr/>
        </p:nvSpPr>
        <p:spPr>
          <a:xfrm>
            <a:off x="3321698" y="924633"/>
            <a:ext cx="1285813" cy="30184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E9C66-AA89-DFBA-2F2B-0AF743E49356}"/>
              </a:ext>
            </a:extLst>
          </p:cNvPr>
          <p:cNvSpPr txBox="1"/>
          <p:nvPr/>
        </p:nvSpPr>
        <p:spPr>
          <a:xfrm>
            <a:off x="2556316" y="3914674"/>
            <a:ext cx="778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다음과 같이 악보를 입력해봅시다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2778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F026C5E-8B26-5987-528D-497A339D3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8DBD6F-CF0C-4D19-9E3A-943CD7E39636}"/>
              </a:ext>
            </a:extLst>
          </p:cNvPr>
          <p:cNvSpPr/>
          <p:nvPr/>
        </p:nvSpPr>
        <p:spPr>
          <a:xfrm>
            <a:off x="3321698" y="924633"/>
            <a:ext cx="1285813" cy="30184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E9C66-AA89-DFBA-2F2B-0AF743E49356}"/>
              </a:ext>
            </a:extLst>
          </p:cNvPr>
          <p:cNvSpPr txBox="1"/>
          <p:nvPr/>
        </p:nvSpPr>
        <p:spPr>
          <a:xfrm>
            <a:off x="2556316" y="3914674"/>
            <a:ext cx="7782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r>
              <a:rPr lang="ko-KR" altLang="en-US" dirty="0"/>
              <a:t>마디에서 </a:t>
            </a:r>
            <a:r>
              <a:rPr lang="en-US" altLang="ko-KR" dirty="0"/>
              <a:t>16</a:t>
            </a:r>
            <a:r>
              <a:rPr lang="ko-KR" altLang="en-US" dirty="0" err="1"/>
              <a:t>분음표</a:t>
            </a:r>
            <a:r>
              <a:rPr lang="ko-KR" altLang="en-US" dirty="0"/>
              <a:t> 두 개를 입력한 후 </a:t>
            </a:r>
            <a:r>
              <a:rPr lang="ko-KR" altLang="en-US" dirty="0" err="1"/>
              <a:t>드래그하여</a:t>
            </a:r>
            <a:r>
              <a:rPr lang="ko-KR" altLang="en-US" dirty="0"/>
              <a:t> 선택하고</a:t>
            </a:r>
            <a:endParaRPr lang="en-US" altLang="ko-KR" dirty="0"/>
          </a:p>
          <a:p>
            <a:r>
              <a:rPr lang="ko-KR" altLang="en-US" dirty="0"/>
              <a:t>꾸밈음 버튼</a:t>
            </a:r>
            <a:r>
              <a:rPr lang="en-US" altLang="ko-KR" dirty="0">
                <a:solidFill>
                  <a:schemeClr val="accent6"/>
                </a:solidFill>
              </a:rPr>
              <a:t>(=)</a:t>
            </a:r>
            <a:r>
              <a:rPr lang="ko-KR" altLang="en-US" dirty="0"/>
              <a:t>과 이음줄 버튼</a:t>
            </a:r>
            <a:r>
              <a:rPr lang="en-US" altLang="ko-KR" dirty="0">
                <a:solidFill>
                  <a:schemeClr val="accent6"/>
                </a:solidFill>
              </a:rPr>
              <a:t>(;)</a:t>
            </a:r>
            <a:r>
              <a:rPr lang="ko-KR" altLang="en-US" dirty="0"/>
              <a:t>을 순차적으로 눌러봅시다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1239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3395A-1025-4133-8238-865E2328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0A71CC-3B46-48D9-B917-901D55335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음표 제거는 </a:t>
            </a:r>
            <a:r>
              <a:rPr lang="en-US" altLang="ko-KR" dirty="0">
                <a:solidFill>
                  <a:schemeClr val="accent4"/>
                </a:solidFill>
              </a:rPr>
              <a:t>Backspace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>
                <a:solidFill>
                  <a:schemeClr val="accent4"/>
                </a:solidFill>
              </a:rPr>
              <a:t>Delete</a:t>
            </a:r>
            <a:r>
              <a:rPr lang="ko-KR" altLang="en-US" dirty="0"/>
              <a:t>로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박자 수정</a:t>
            </a:r>
            <a:endParaRPr lang="en-US" altLang="ko-KR" dirty="0"/>
          </a:p>
          <a:p>
            <a:pPr lvl="1"/>
            <a:r>
              <a:rPr lang="ko-KR" altLang="en-US" dirty="0"/>
              <a:t>음표를 </a:t>
            </a:r>
            <a:r>
              <a:rPr lang="ko-KR" altLang="en-US" dirty="0" err="1"/>
              <a:t>드래그하여</a:t>
            </a:r>
            <a:r>
              <a:rPr lang="ko-KR" altLang="en-US" dirty="0"/>
              <a:t> 선택한 후에</a:t>
            </a:r>
            <a:endParaRPr lang="en-US" altLang="ko-KR" dirty="0"/>
          </a:p>
          <a:p>
            <a:pPr lvl="1"/>
            <a:r>
              <a:rPr lang="ko-KR" altLang="en-US" dirty="0"/>
              <a:t>툴바에서 새 박자를 선택하거나 박자 단축키를 누르면</a:t>
            </a:r>
            <a:endParaRPr lang="en-US" altLang="ko-KR" dirty="0"/>
          </a:p>
          <a:p>
            <a:pPr lvl="1"/>
            <a:r>
              <a:rPr lang="ko-KR" altLang="en-US" dirty="0"/>
              <a:t>선택된 음표들의 박자가 바뀝니다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>
                <a:solidFill>
                  <a:schemeClr val="accent1"/>
                </a:solidFill>
              </a:rPr>
              <a:t>박자 단축키는 </a:t>
            </a:r>
            <a:r>
              <a:rPr lang="en-US" altLang="ko-KR" dirty="0">
                <a:solidFill>
                  <a:schemeClr val="tx2"/>
                </a:solidFill>
              </a:rPr>
              <a:t>1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온음표</a:t>
            </a:r>
            <a:r>
              <a:rPr lang="en-US" altLang="ko-KR" dirty="0">
                <a:solidFill>
                  <a:schemeClr val="accent1"/>
                </a:solidFill>
              </a:rPr>
              <a:t>), </a:t>
            </a:r>
            <a:r>
              <a:rPr lang="en-US" altLang="ko-KR" dirty="0">
                <a:solidFill>
                  <a:schemeClr val="tx2"/>
                </a:solidFill>
              </a:rPr>
              <a:t>2</a:t>
            </a:r>
            <a:r>
              <a:rPr lang="en-US" altLang="ko-KR" dirty="0">
                <a:solidFill>
                  <a:schemeClr val="accent1"/>
                </a:solidFill>
              </a:rPr>
              <a:t>(2</a:t>
            </a:r>
            <a:r>
              <a:rPr lang="ko-KR" altLang="en-US" dirty="0" err="1">
                <a:solidFill>
                  <a:schemeClr val="accent1"/>
                </a:solidFill>
              </a:rPr>
              <a:t>분음표</a:t>
            </a:r>
            <a:r>
              <a:rPr lang="en-US" altLang="ko-KR" dirty="0">
                <a:solidFill>
                  <a:schemeClr val="accent1"/>
                </a:solidFill>
              </a:rPr>
              <a:t>), </a:t>
            </a:r>
            <a:r>
              <a:rPr lang="en-US" altLang="ko-KR" dirty="0">
                <a:solidFill>
                  <a:schemeClr val="tx2"/>
                </a:solidFill>
              </a:rPr>
              <a:t>3</a:t>
            </a:r>
            <a:r>
              <a:rPr lang="en-US" altLang="ko-KR" dirty="0">
                <a:solidFill>
                  <a:schemeClr val="accent1"/>
                </a:solidFill>
              </a:rPr>
              <a:t>(4</a:t>
            </a:r>
            <a:r>
              <a:rPr lang="ko-KR" altLang="en-US" dirty="0" err="1">
                <a:solidFill>
                  <a:schemeClr val="accent1"/>
                </a:solidFill>
              </a:rPr>
              <a:t>분음표</a:t>
            </a:r>
            <a:r>
              <a:rPr lang="en-US" altLang="ko-KR" dirty="0">
                <a:solidFill>
                  <a:schemeClr val="accent1"/>
                </a:solidFill>
              </a:rPr>
              <a:t>), </a:t>
            </a:r>
            <a:r>
              <a:rPr lang="en-US" altLang="ko-KR" dirty="0">
                <a:solidFill>
                  <a:schemeClr val="tx2"/>
                </a:solidFill>
              </a:rPr>
              <a:t>4</a:t>
            </a:r>
            <a:r>
              <a:rPr lang="en-US" altLang="ko-KR" dirty="0">
                <a:solidFill>
                  <a:schemeClr val="accent1"/>
                </a:solidFill>
              </a:rPr>
              <a:t>(8</a:t>
            </a:r>
            <a:r>
              <a:rPr lang="ko-KR" altLang="en-US" dirty="0" err="1">
                <a:solidFill>
                  <a:schemeClr val="accent1"/>
                </a:solidFill>
              </a:rPr>
              <a:t>분음표</a:t>
            </a:r>
            <a:r>
              <a:rPr lang="en-US" altLang="ko-KR" dirty="0">
                <a:solidFill>
                  <a:schemeClr val="accent1"/>
                </a:solidFill>
              </a:rPr>
              <a:t>), </a:t>
            </a:r>
            <a:r>
              <a:rPr lang="en-US" altLang="ko-KR" dirty="0">
                <a:solidFill>
                  <a:schemeClr val="tx2"/>
                </a:solidFill>
              </a:rPr>
              <a:t>5</a:t>
            </a:r>
            <a:r>
              <a:rPr lang="en-US" altLang="ko-KR" dirty="0">
                <a:solidFill>
                  <a:schemeClr val="accent1"/>
                </a:solidFill>
              </a:rPr>
              <a:t>(16</a:t>
            </a:r>
            <a:r>
              <a:rPr lang="ko-KR" altLang="en-US" dirty="0" err="1">
                <a:solidFill>
                  <a:schemeClr val="accent1"/>
                </a:solidFill>
              </a:rPr>
              <a:t>분음표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r>
              <a:rPr lang="ko-KR" altLang="en-US" dirty="0">
                <a:solidFill>
                  <a:schemeClr val="accent1"/>
                </a:solidFill>
              </a:rPr>
              <a:t>입니다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dirty="0"/>
              <a:t>음 높이 수정</a:t>
            </a:r>
            <a:endParaRPr lang="en-US" altLang="ko-KR" dirty="0"/>
          </a:p>
          <a:p>
            <a:pPr lvl="1"/>
            <a:r>
              <a:rPr lang="ko-KR" altLang="en-US" dirty="0"/>
              <a:t>음표를 </a:t>
            </a:r>
            <a:r>
              <a:rPr lang="ko-KR" altLang="en-US" dirty="0" err="1"/>
              <a:t>드래그하여</a:t>
            </a:r>
            <a:r>
              <a:rPr lang="ko-KR" altLang="en-US" dirty="0"/>
              <a:t> 선택한 후에</a:t>
            </a:r>
            <a:endParaRPr lang="en-US" altLang="ko-KR" dirty="0"/>
          </a:p>
          <a:p>
            <a:pPr lvl="1"/>
            <a:r>
              <a:rPr lang="en-US" altLang="ko-KR" b="1" dirty="0" err="1">
                <a:solidFill>
                  <a:schemeClr val="accent4"/>
                </a:solidFill>
              </a:rPr>
              <a:t>Ctrl+Shift</a:t>
            </a:r>
            <a:r>
              <a:rPr lang="en-US" altLang="ko-KR" b="1" dirty="0">
                <a:solidFill>
                  <a:schemeClr val="accent4"/>
                </a:solidFill>
              </a:rPr>
              <a:t>+</a:t>
            </a:r>
            <a:r>
              <a:rPr lang="ko-KR" altLang="en-US" b="1" dirty="0">
                <a:solidFill>
                  <a:schemeClr val="accent4"/>
                </a:solidFill>
              </a:rPr>
              <a:t>위쪽 방향키</a:t>
            </a:r>
            <a:r>
              <a:rPr lang="ko-KR" altLang="en-US" dirty="0"/>
              <a:t>를 누르면 선택된 음표들이 한 음 위로 이동하며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b="1" dirty="0" err="1">
                <a:solidFill>
                  <a:schemeClr val="accent4"/>
                </a:solidFill>
              </a:rPr>
              <a:t>Ctrl+Shift</a:t>
            </a:r>
            <a:r>
              <a:rPr lang="en-US" altLang="ko-KR" b="1" dirty="0">
                <a:solidFill>
                  <a:schemeClr val="accent4"/>
                </a:solidFill>
              </a:rPr>
              <a:t>+</a:t>
            </a:r>
            <a:r>
              <a:rPr lang="ko-KR" altLang="en-US" b="1" dirty="0">
                <a:solidFill>
                  <a:schemeClr val="accent4"/>
                </a:solidFill>
              </a:rPr>
              <a:t>아래쪽 방향키</a:t>
            </a:r>
            <a:r>
              <a:rPr lang="ko-KR" altLang="en-US" dirty="0"/>
              <a:t>를 누르면 선택된 음표들이 한 음 아래로 이동합니다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9508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608B8-6864-42EF-A1AC-1BB09D595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D3B8CE-CDD3-49A3-A1DF-391CEF0B3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임시표 수정</a:t>
            </a:r>
            <a:endParaRPr lang="en-US" altLang="ko-KR" dirty="0"/>
          </a:p>
          <a:p>
            <a:pPr lvl="1"/>
            <a:r>
              <a:rPr lang="ko-KR" altLang="en-US" dirty="0"/>
              <a:t>임시표를 새로 달거나 바꾸거나 없애고 싶을 때</a:t>
            </a:r>
            <a:endParaRPr lang="en-US" altLang="ko-KR" dirty="0"/>
          </a:p>
          <a:p>
            <a:pPr lvl="1"/>
            <a:r>
              <a:rPr lang="ko-KR" altLang="en-US" dirty="0"/>
              <a:t>해당 음표를 </a:t>
            </a:r>
            <a:r>
              <a:rPr lang="ko-KR" altLang="en-US" dirty="0" err="1"/>
              <a:t>드래그하여</a:t>
            </a:r>
            <a:r>
              <a:rPr lang="ko-KR" altLang="en-US" dirty="0"/>
              <a:t> 선택한 후에</a:t>
            </a:r>
            <a:endParaRPr lang="en-US" altLang="ko-KR" dirty="0"/>
          </a:p>
          <a:p>
            <a:pPr lvl="1"/>
            <a:r>
              <a:rPr lang="ko-KR" altLang="en-US" dirty="0"/>
              <a:t>툴바에서 임시표를 선택하거나 임시표 단축키를 누르면</a:t>
            </a:r>
            <a:endParaRPr lang="en-US" altLang="ko-KR" dirty="0"/>
          </a:p>
          <a:p>
            <a:pPr lvl="1"/>
            <a:r>
              <a:rPr lang="ko-KR" altLang="en-US" dirty="0"/>
              <a:t>선택된 음표들의 임시표가 바뀝니다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임시표 단축키는 </a:t>
            </a:r>
            <a:r>
              <a:rPr lang="en-US" altLang="ko-KR" dirty="0"/>
              <a:t>7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 err="1">
                <a:solidFill>
                  <a:schemeClr val="accent1"/>
                </a:solidFill>
              </a:rPr>
              <a:t>내추럴</a:t>
            </a:r>
            <a:r>
              <a:rPr lang="en-US" altLang="ko-KR" dirty="0">
                <a:solidFill>
                  <a:schemeClr val="accent1"/>
                </a:solidFill>
              </a:rPr>
              <a:t>), </a:t>
            </a:r>
            <a:r>
              <a:rPr lang="en-US" altLang="ko-KR" dirty="0"/>
              <a:t>8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플랫</a:t>
            </a:r>
            <a:r>
              <a:rPr lang="en-US" altLang="ko-KR" dirty="0">
                <a:solidFill>
                  <a:schemeClr val="accent1"/>
                </a:solidFill>
              </a:rPr>
              <a:t>), </a:t>
            </a:r>
            <a:r>
              <a:rPr lang="en-US" altLang="ko-KR" dirty="0"/>
              <a:t>9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샵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같은 임시표 버튼을 두 번 누르면 임시표가 제거됩니다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외 수정</a:t>
            </a:r>
            <a:endParaRPr lang="en-US" altLang="ko-KR" dirty="0"/>
          </a:p>
          <a:p>
            <a:pPr lvl="1"/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이음줄</a:t>
            </a:r>
            <a:r>
              <a:rPr lang="en-US" altLang="ko-KR" dirty="0"/>
              <a:t>, </a:t>
            </a:r>
            <a:r>
              <a:rPr lang="ko-KR" altLang="en-US" dirty="0"/>
              <a:t>붙임줄</a:t>
            </a:r>
            <a:r>
              <a:rPr lang="en-US" altLang="ko-KR" dirty="0"/>
              <a:t>, </a:t>
            </a:r>
            <a:r>
              <a:rPr lang="ko-KR" altLang="en-US" dirty="0" err="1"/>
              <a:t>스타카토</a:t>
            </a:r>
            <a:r>
              <a:rPr lang="ko-KR" altLang="en-US" dirty="0"/>
              <a:t> 등</a:t>
            </a:r>
            <a:endParaRPr lang="en-US" altLang="ko-KR" dirty="0"/>
          </a:p>
          <a:p>
            <a:pPr lvl="1"/>
            <a:r>
              <a:rPr lang="ko-KR" altLang="en-US" dirty="0"/>
              <a:t>어떤 것이든</a:t>
            </a:r>
            <a:r>
              <a:rPr lang="en-US" altLang="ko-KR" dirty="0"/>
              <a:t> </a:t>
            </a:r>
            <a:r>
              <a:rPr lang="ko-KR" altLang="en-US" dirty="0"/>
              <a:t>음표를 </a:t>
            </a:r>
            <a:r>
              <a:rPr lang="ko-KR" altLang="en-US" dirty="0" err="1"/>
              <a:t>드래그하여</a:t>
            </a:r>
            <a:r>
              <a:rPr lang="ko-KR" altLang="en-US" dirty="0"/>
              <a:t> 선택한 후에 수정할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45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7CCAE-05F4-41ED-85A8-A6086258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갑자기 음표의 색이 바뀌었어요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E68911-F05E-40B9-9E54-B1BBBE990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NWC</a:t>
            </a:r>
            <a:r>
              <a:rPr lang="ko-KR" altLang="en-US" dirty="0"/>
              <a:t>에서 가끔</a:t>
            </a:r>
            <a:r>
              <a:rPr lang="en-US" altLang="ko-KR" dirty="0"/>
              <a:t>, </a:t>
            </a:r>
            <a:r>
              <a:rPr lang="ko-KR" altLang="en-US" dirty="0"/>
              <a:t>새로 입력하는 음표의 색이 바뀔 때가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이때는 </a:t>
            </a:r>
            <a:r>
              <a:rPr lang="en-US" altLang="ko-KR" dirty="0"/>
              <a:t>\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백슬래시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원화 기호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ko-KR" altLang="en-US" dirty="0"/>
              <a:t>키를 여러 번 더 누르거나</a:t>
            </a:r>
            <a:br>
              <a:rPr lang="en-US" altLang="ko-KR" dirty="0"/>
            </a:br>
            <a:r>
              <a:rPr lang="en-US" altLang="ko-KR" dirty="0"/>
              <a:t>[Notes] – [Colors] – [Default]</a:t>
            </a:r>
            <a:r>
              <a:rPr lang="ko-KR" altLang="en-US" dirty="0"/>
              <a:t>를 눌러 기본 색으로 바꾼 다음</a:t>
            </a:r>
            <a:br>
              <a:rPr lang="en-US" altLang="ko-KR" dirty="0"/>
            </a:br>
            <a:r>
              <a:rPr lang="ko-KR" altLang="en-US" dirty="0"/>
              <a:t>색칠된 음표를 지우고 다시 입력해주세요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\</a:t>
            </a:r>
            <a:r>
              <a:rPr lang="ko-KR" altLang="en-US" dirty="0"/>
              <a:t>키는 오브젝트의 색을 바꾸는 기능입니다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총 </a:t>
            </a:r>
            <a:r>
              <a:rPr lang="en-US" altLang="ko-KR" dirty="0"/>
              <a:t>8</a:t>
            </a:r>
            <a:r>
              <a:rPr lang="ko-KR" altLang="en-US" dirty="0"/>
              <a:t>가지 색이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3"/>
                </a:solidFill>
              </a:rPr>
              <a:t>주의할 점</a:t>
            </a:r>
            <a:endParaRPr lang="en-US" altLang="ko-KR" dirty="0">
              <a:solidFill>
                <a:schemeClr val="accent3"/>
              </a:solidFill>
            </a:endParaRPr>
          </a:p>
          <a:p>
            <a:pPr lvl="2"/>
            <a:r>
              <a:rPr lang="en-US" altLang="ko-KR" dirty="0"/>
              <a:t>\</a:t>
            </a:r>
            <a:r>
              <a:rPr lang="ko-KR" altLang="en-US" dirty="0"/>
              <a:t>키를 통해 음표 색깔을 맞춘 다음 음표를 입력하면 음표머리만 색칠됩니다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권장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</a:p>
          <a:p>
            <a:pPr lvl="2"/>
            <a:r>
              <a:rPr lang="ko-KR" altLang="en-US" dirty="0"/>
              <a:t>음표들을 드래그해서 </a:t>
            </a:r>
            <a:r>
              <a:rPr lang="en-US" altLang="ko-KR" dirty="0"/>
              <a:t>\</a:t>
            </a:r>
            <a:r>
              <a:rPr lang="ko-KR" altLang="en-US" dirty="0"/>
              <a:t>키를 누르면 음표머리</a:t>
            </a:r>
            <a:r>
              <a:rPr lang="en-US" altLang="ko-KR" dirty="0"/>
              <a:t>, </a:t>
            </a:r>
            <a:r>
              <a:rPr lang="ko-KR" altLang="en-US" dirty="0"/>
              <a:t>줄기</a:t>
            </a:r>
            <a:r>
              <a:rPr lang="en-US" altLang="ko-KR" dirty="0"/>
              <a:t>, </a:t>
            </a:r>
            <a:r>
              <a:rPr lang="ko-KR" altLang="en-US" dirty="0"/>
              <a:t>꼬리까지 모두 색칠됩니다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음표머리가 이미 색칠된 음표들을 선택해서 </a:t>
            </a:r>
            <a:r>
              <a:rPr lang="en-US" altLang="ko-KR" dirty="0"/>
              <a:t>\</a:t>
            </a:r>
            <a:r>
              <a:rPr lang="ko-KR" altLang="en-US" dirty="0"/>
              <a:t>키를 누르면</a:t>
            </a:r>
            <a:r>
              <a:rPr lang="en-US" altLang="ko-KR" dirty="0"/>
              <a:t>…???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606F23-9244-46C1-A1C4-D84D74E1B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672" y="5515259"/>
            <a:ext cx="9153525" cy="1066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69F360-6C3C-B190-D138-0739D99D0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924" y="2484365"/>
            <a:ext cx="2808302" cy="13563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F5D6D5D-14EB-A590-9CD3-2487FC4D30D1}"/>
              </a:ext>
            </a:extLst>
          </p:cNvPr>
          <p:cNvSpPr/>
          <p:nvPr/>
        </p:nvSpPr>
        <p:spPr>
          <a:xfrm>
            <a:off x="10406093" y="2584581"/>
            <a:ext cx="930601" cy="13995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883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39DE6-3766-46D8-A386-C4118709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넣기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2F7F80-3B78-449A-A5A7-DD6BB0B7B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화음을 넣으려면</a:t>
            </a:r>
            <a:endParaRPr lang="en-US" altLang="ko-KR" dirty="0"/>
          </a:p>
          <a:p>
            <a:pPr lvl="1"/>
            <a:r>
              <a:rPr lang="ko-KR" altLang="en-US" dirty="0"/>
              <a:t>우선 음표 하나를 입력한 후에</a:t>
            </a:r>
            <a:endParaRPr lang="en-US" altLang="ko-KR" dirty="0"/>
          </a:p>
          <a:p>
            <a:pPr lvl="1"/>
            <a:r>
              <a:rPr lang="ko-KR" altLang="en-US" dirty="0"/>
              <a:t>커서를</a:t>
            </a:r>
            <a:r>
              <a:rPr lang="en-US" altLang="ko-KR" dirty="0"/>
              <a:t>, </a:t>
            </a:r>
            <a:r>
              <a:rPr lang="ko-KR" altLang="en-US" dirty="0"/>
              <a:t>화음을 넣을 음표 바로 뒤</a:t>
            </a:r>
            <a:r>
              <a:rPr lang="en-US" altLang="ko-KR" dirty="0"/>
              <a:t>, </a:t>
            </a:r>
            <a:r>
              <a:rPr lang="ko-KR" altLang="en-US" dirty="0"/>
              <a:t>화음으로 들어갈 음표의 음 높이에 놓고</a:t>
            </a:r>
            <a:endParaRPr lang="en-US" altLang="ko-KR" dirty="0"/>
          </a:p>
          <a:p>
            <a:pPr lvl="1"/>
            <a:r>
              <a:rPr lang="en-US" altLang="ko-KR" b="1" dirty="0" err="1">
                <a:solidFill>
                  <a:schemeClr val="accent4"/>
                </a:solidFill>
              </a:rPr>
              <a:t>Ctrl+Enter</a:t>
            </a:r>
            <a:r>
              <a:rPr lang="ko-KR" altLang="en-US" dirty="0">
                <a:solidFill>
                  <a:schemeClr val="accent1"/>
                </a:solidFill>
              </a:rPr>
              <a:t>를 눌러서 입력합니다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2"/>
            <a:r>
              <a:rPr lang="ko-KR" altLang="en-US" dirty="0"/>
              <a:t>빈 공간에 처음부터 </a:t>
            </a:r>
            <a:r>
              <a:rPr lang="en-US" altLang="ko-KR" dirty="0" err="1"/>
              <a:t>Ctrl+Enter</a:t>
            </a:r>
            <a:r>
              <a:rPr lang="ko-KR" altLang="en-US" dirty="0"/>
              <a:t>를 누르면 아무 음표도 입력되지 않습니다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r>
              <a:rPr lang="ko-KR" altLang="en-US" dirty="0"/>
              <a:t>특정 화음을 제거하려면</a:t>
            </a:r>
            <a:endParaRPr lang="en-US" altLang="ko-KR" dirty="0"/>
          </a:p>
          <a:p>
            <a:pPr lvl="1"/>
            <a:r>
              <a:rPr lang="ko-KR" altLang="en-US" dirty="0"/>
              <a:t>커서를</a:t>
            </a:r>
            <a:r>
              <a:rPr lang="en-US" altLang="ko-KR" dirty="0"/>
              <a:t>, </a:t>
            </a:r>
            <a:r>
              <a:rPr lang="ko-KR" altLang="en-US" dirty="0"/>
              <a:t>지울 화음이 있는 음표 바로 뒤</a:t>
            </a:r>
            <a:r>
              <a:rPr lang="en-US" altLang="ko-KR" dirty="0"/>
              <a:t>, </a:t>
            </a:r>
            <a:r>
              <a:rPr lang="ko-KR" altLang="en-US" dirty="0"/>
              <a:t>지울 화음의 음 높이에 놓고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chemeClr val="accent4"/>
                </a:solidFill>
              </a:rPr>
              <a:t>Ctrl+Backspace</a:t>
            </a:r>
            <a:r>
              <a:rPr lang="ko-KR" altLang="en-US" dirty="0"/>
              <a:t>를 눌러서 지웁니다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만약 그냥 </a:t>
            </a:r>
            <a:r>
              <a:rPr lang="en-US" altLang="ko-KR" dirty="0"/>
              <a:t>Backspace</a:t>
            </a:r>
            <a:r>
              <a:rPr lang="ko-KR" altLang="en-US" dirty="0"/>
              <a:t>를 누르면 음표 전체가 지워집니다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8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60C08C-E87C-19DE-8A7D-FF0F9CBFF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9F04D-97DA-413A-8D74-EA83A37BB2AE}"/>
              </a:ext>
            </a:extLst>
          </p:cNvPr>
          <p:cNvSpPr txBox="1"/>
          <p:nvPr/>
        </p:nvSpPr>
        <p:spPr>
          <a:xfrm>
            <a:off x="3805561" y="4094673"/>
            <a:ext cx="4580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커서 위치에서 </a:t>
            </a:r>
            <a:r>
              <a:rPr lang="en-US" altLang="ko-KR" dirty="0" err="1"/>
              <a:t>Ctrl+Enter</a:t>
            </a:r>
            <a:r>
              <a:rPr lang="ko-KR" altLang="en-US" dirty="0"/>
              <a:t>를 누르면</a:t>
            </a:r>
            <a:r>
              <a:rPr lang="en-US" altLang="ko-KR" dirty="0"/>
              <a:t>……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BD5C5D-1AD8-4B36-A658-92E60335A632}"/>
              </a:ext>
            </a:extLst>
          </p:cNvPr>
          <p:cNvSpPr/>
          <p:nvPr/>
        </p:nvSpPr>
        <p:spPr>
          <a:xfrm>
            <a:off x="10709097" y="1878088"/>
            <a:ext cx="399496" cy="59080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038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7E30EAF-928B-37DA-29A1-7569110A5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9F04D-97DA-413A-8D74-EA83A37BB2AE}"/>
              </a:ext>
            </a:extLst>
          </p:cNvPr>
          <p:cNvSpPr txBox="1"/>
          <p:nvPr/>
        </p:nvSpPr>
        <p:spPr>
          <a:xfrm>
            <a:off x="4233169" y="4094673"/>
            <a:ext cx="3725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E(</a:t>
            </a:r>
            <a:r>
              <a:rPr lang="ko-KR" altLang="en-US" dirty="0"/>
              <a:t>미</a:t>
            </a:r>
            <a:r>
              <a:rPr lang="en-US" altLang="ko-KR" dirty="0"/>
              <a:t>)</a:t>
            </a:r>
            <a:r>
              <a:rPr lang="ko-KR" altLang="en-US" dirty="0"/>
              <a:t>의 위치에 화음이 입력됩니다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C955A2-3844-604E-CB89-58D2EF99C9D2}"/>
              </a:ext>
            </a:extLst>
          </p:cNvPr>
          <p:cNvSpPr/>
          <p:nvPr/>
        </p:nvSpPr>
        <p:spPr>
          <a:xfrm>
            <a:off x="10709097" y="1878088"/>
            <a:ext cx="399496" cy="59080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77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3E05C-DDA1-46BA-AF00-D0F88BFF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NWC </a:t>
            </a:r>
            <a:r>
              <a:rPr lang="ko-KR" altLang="en-US" dirty="0"/>
              <a:t>기본 사용법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14472-E7CA-4B77-89B9-5A9E8350F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</a:t>
            </a:r>
          </a:p>
        </p:txBody>
      </p:sp>
    </p:spTree>
    <p:extLst>
      <p:ext uri="{BB962C8B-B14F-4D97-AF65-F5344CB8AC3E}">
        <p14:creationId xmlns:p14="http://schemas.microsoft.com/office/powerpoint/2010/main" val="1756840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39DE6-3766-46D8-A386-C4118709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서로 다른 박자를 화음으로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2F7F80-3B78-449A-A5A7-DD6BB0B7B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화음을 넣을 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 err="1"/>
              <a:t>분음표와</a:t>
            </a:r>
            <a:r>
              <a:rPr lang="ko-KR" altLang="en-US" dirty="0"/>
              <a:t> 온음표를 하나의 화음으로 넣을 수 있을까요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NWC</a:t>
            </a:r>
            <a:r>
              <a:rPr lang="ko-KR" altLang="en-US" dirty="0">
                <a:solidFill>
                  <a:schemeClr val="accent1"/>
                </a:solidFill>
              </a:rPr>
              <a:t>에서 직접 넣어보고</a:t>
            </a:r>
            <a:r>
              <a:rPr lang="en-US" altLang="ko-KR" dirty="0">
                <a:solidFill>
                  <a:schemeClr val="accent1"/>
                </a:solidFill>
              </a:rPr>
              <a:t>,</a:t>
            </a:r>
            <a:r>
              <a:rPr lang="ko-KR" altLang="en-US" dirty="0">
                <a:solidFill>
                  <a:schemeClr val="accent1"/>
                </a:solidFill>
              </a:rPr>
              <a:t> 되는지 알려주세요</a:t>
            </a:r>
            <a:r>
              <a:rPr lang="en-US" altLang="ko-KR" dirty="0">
                <a:solidFill>
                  <a:schemeClr val="accent1"/>
                </a:solidFill>
              </a:rPr>
              <a:t>!</a:t>
            </a:r>
          </a:p>
          <a:p>
            <a:r>
              <a:rPr lang="ko-KR" altLang="en-US" dirty="0"/>
              <a:t>이 화음에 </a:t>
            </a:r>
            <a:r>
              <a:rPr lang="en-US" altLang="ko-KR" dirty="0"/>
              <a:t>2</a:t>
            </a:r>
            <a:r>
              <a:rPr lang="ko-KR" altLang="en-US" dirty="0" err="1"/>
              <a:t>분음표도</a:t>
            </a:r>
            <a:r>
              <a:rPr lang="ko-KR" altLang="en-US" dirty="0"/>
              <a:t> 같이 하나의 화음으로 넣을 수 있을까요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NWC</a:t>
            </a:r>
            <a:r>
              <a:rPr lang="ko-KR" altLang="en-US" dirty="0">
                <a:solidFill>
                  <a:schemeClr val="accent1"/>
                </a:solidFill>
              </a:rPr>
              <a:t>에서 직접 넣어보고</a:t>
            </a:r>
            <a:r>
              <a:rPr lang="en-US" altLang="ko-KR" dirty="0">
                <a:solidFill>
                  <a:schemeClr val="accent1"/>
                </a:solidFill>
              </a:rPr>
              <a:t>,</a:t>
            </a:r>
            <a:r>
              <a:rPr lang="ko-KR" altLang="en-US" dirty="0">
                <a:solidFill>
                  <a:schemeClr val="accent1"/>
                </a:solidFill>
              </a:rPr>
              <a:t> 되는지 알려주세요</a:t>
            </a:r>
            <a:r>
              <a:rPr lang="en-US" altLang="ko-KR" dirty="0">
                <a:solidFill>
                  <a:schemeClr val="accent1"/>
                </a:solidFill>
              </a:rPr>
              <a:t>!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오른쪽 악보처럼 </a:t>
            </a:r>
            <a:r>
              <a:rPr lang="en-US" altLang="ko-KR" dirty="0"/>
              <a:t>4</a:t>
            </a:r>
            <a:r>
              <a:rPr lang="ko-KR" altLang="en-US" dirty="0" err="1"/>
              <a:t>분음표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솔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와 온음표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도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가 놓인 화음 뒤에</a:t>
            </a:r>
            <a:br>
              <a:rPr lang="en-US" altLang="ko-KR" dirty="0"/>
            </a:br>
            <a:r>
              <a:rPr lang="en-US" altLang="ko-KR" dirty="0"/>
              <a:t>4</a:t>
            </a:r>
            <a:r>
              <a:rPr lang="ko-KR" altLang="en-US" dirty="0" err="1"/>
              <a:t>분음표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라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를 추가하면 이 음표는 언제 연주될까요</a:t>
            </a:r>
            <a:r>
              <a:rPr lang="en-US" altLang="ko-KR" dirty="0"/>
              <a:t>?</a:t>
            </a:r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>
                <a:solidFill>
                  <a:schemeClr val="accent1"/>
                </a:solidFill>
              </a:rPr>
              <a:t>솔이 </a:t>
            </a:r>
            <a:r>
              <a:rPr lang="en-US" altLang="ko-KR" dirty="0">
                <a:solidFill>
                  <a:schemeClr val="accent1"/>
                </a:solidFill>
              </a:rPr>
              <a:t>1</a:t>
            </a:r>
            <a:r>
              <a:rPr lang="ko-KR" altLang="en-US" dirty="0">
                <a:solidFill>
                  <a:schemeClr val="accent1"/>
                </a:solidFill>
              </a:rPr>
              <a:t>박 동안 연주되고 바로 다음 박에 라가 연주된다</a:t>
            </a:r>
            <a:r>
              <a:rPr lang="en-US" altLang="ko-KR" dirty="0">
                <a:solidFill>
                  <a:schemeClr val="accent1"/>
                </a:solidFill>
              </a:rPr>
              <a:t>. </a:t>
            </a:r>
            <a:r>
              <a:rPr lang="ko-KR" altLang="en-US" dirty="0">
                <a:solidFill>
                  <a:schemeClr val="accent1"/>
                </a:solidFill>
              </a:rPr>
              <a:t>도는 연주 중이다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>
                <a:solidFill>
                  <a:schemeClr val="accent1"/>
                </a:solidFill>
              </a:rPr>
              <a:t>도가 </a:t>
            </a:r>
            <a:r>
              <a:rPr lang="en-US" altLang="ko-KR" dirty="0">
                <a:solidFill>
                  <a:schemeClr val="accent1"/>
                </a:solidFill>
              </a:rPr>
              <a:t>4</a:t>
            </a:r>
            <a:r>
              <a:rPr lang="ko-KR" altLang="en-US" dirty="0">
                <a:solidFill>
                  <a:schemeClr val="accent1"/>
                </a:solidFill>
              </a:rPr>
              <a:t>박 동안 연주되고 그 다음 박에 라가 연주된다</a:t>
            </a:r>
            <a:r>
              <a:rPr lang="en-US" altLang="ko-KR" dirty="0">
                <a:solidFill>
                  <a:schemeClr val="accent1"/>
                </a:solidFill>
              </a:rPr>
              <a:t>. </a:t>
            </a:r>
            <a:r>
              <a:rPr lang="ko-KR" altLang="en-US" dirty="0">
                <a:solidFill>
                  <a:schemeClr val="accent1"/>
                </a:solidFill>
              </a:rPr>
              <a:t>솔은 이미 연주가 끝났다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8C8B31-0DE5-35CD-6104-504121FF3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854" y="1566305"/>
            <a:ext cx="594359" cy="12736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B2D500-3FF8-F750-DD31-D906FB6C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642" y="4018069"/>
            <a:ext cx="1881072" cy="9952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FA3E97-3B61-36B0-A0A4-45A348BB0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0455" y="2722235"/>
            <a:ext cx="659829" cy="127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5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39DE6-3766-46D8-A386-C4118709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서로 다른 박자를 화음으로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이어서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2F7F80-3B78-449A-A5A7-DD6BB0B7B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보통은 같은 박자의 음표를 쌓아 화음을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오른쪽처럼 서로 다른 박자를 가진 음표들을</a:t>
            </a:r>
            <a:br>
              <a:rPr lang="en-US" altLang="ko-KR" dirty="0"/>
            </a:br>
            <a:r>
              <a:rPr lang="ko-KR" altLang="en-US" dirty="0"/>
              <a:t>화음으로 쌓아서 얻을 수 있는 효과가 무엇일까요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b="1" dirty="0">
                <a:solidFill>
                  <a:schemeClr val="accent2"/>
                </a:solidFill>
              </a:rPr>
              <a:t>성부</a:t>
            </a:r>
            <a:r>
              <a:rPr lang="en-US" altLang="ko-KR" dirty="0">
                <a:solidFill>
                  <a:schemeClr val="accent6"/>
                </a:solidFill>
              </a:rPr>
              <a:t>(voices)</a:t>
            </a:r>
            <a:r>
              <a:rPr lang="ko-KR" altLang="en-US" dirty="0">
                <a:solidFill>
                  <a:schemeClr val="accent2"/>
                </a:solidFill>
              </a:rPr>
              <a:t>를 나누고 여러 성부를 한 오선지에 넣을 수 있습니다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r>
              <a:rPr lang="ko-KR" altLang="en-US" dirty="0"/>
              <a:t>서로</a:t>
            </a:r>
            <a:r>
              <a:rPr lang="en-US" altLang="ko-KR" dirty="0"/>
              <a:t> </a:t>
            </a:r>
            <a:r>
              <a:rPr lang="ko-KR" altLang="en-US" dirty="0"/>
              <a:t>다른 박자를 가진 세 음표를 화음으로 쌓는 것은 불가능합니다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이들을 동시에 재생하려면 어떻게 해야 할까요</a:t>
            </a:r>
            <a:r>
              <a:rPr lang="en-US" altLang="ko-KR" dirty="0">
                <a:solidFill>
                  <a:schemeClr val="accent1"/>
                </a:solidFill>
              </a:rPr>
              <a:t>?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이때는 새로운 오선지</a:t>
            </a:r>
            <a:r>
              <a:rPr lang="en-US" altLang="ko-KR" dirty="0">
                <a:solidFill>
                  <a:schemeClr val="accent6"/>
                </a:solidFill>
              </a:rPr>
              <a:t>(staff; </a:t>
            </a:r>
            <a:r>
              <a:rPr lang="ko-KR" altLang="en-US" dirty="0">
                <a:solidFill>
                  <a:schemeClr val="accent6"/>
                </a:solidFill>
              </a:rPr>
              <a:t>보표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>
                <a:solidFill>
                  <a:schemeClr val="accent2"/>
                </a:solidFill>
              </a:rPr>
              <a:t>를 추가하여 성부를 구분하면 됩니다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  <a:br>
              <a:rPr lang="en-US" altLang="ko-KR" dirty="0">
                <a:solidFill>
                  <a:schemeClr val="accent1"/>
                </a:solidFill>
              </a:rPr>
            </a:br>
            <a:r>
              <a:rPr lang="ko-KR" altLang="en-US" dirty="0">
                <a:solidFill>
                  <a:schemeClr val="accent6"/>
                </a:solidFill>
              </a:rPr>
              <a:t>이에 대해서는 조금 이따가 다루겠습니다</a:t>
            </a:r>
            <a:r>
              <a:rPr lang="en-US" altLang="ko-KR" dirty="0">
                <a:solidFill>
                  <a:schemeClr val="accent6"/>
                </a:solidFill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520FE9-A1B1-D0E7-DB99-73B92D4BA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47" r="9345" b="18124"/>
          <a:stretch/>
        </p:blipFill>
        <p:spPr>
          <a:xfrm>
            <a:off x="8633112" y="2423371"/>
            <a:ext cx="3071864" cy="10905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6C534C-7D54-064F-A03A-399788BE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623" y="4168140"/>
            <a:ext cx="659829" cy="127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03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39DE6-3766-46D8-A386-C4118709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화음 개별 수정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2F7F80-3B78-449A-A5A7-DD6BB0B7B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D, F </a:t>
            </a:r>
            <a:r>
              <a:rPr lang="ko-KR" altLang="en-US" dirty="0"/>
              <a:t>화음을 만들었는데</a:t>
            </a:r>
            <a:r>
              <a:rPr lang="en-US" altLang="ko-KR" dirty="0"/>
              <a:t>, </a:t>
            </a:r>
            <a:r>
              <a:rPr lang="ko-KR" altLang="en-US" dirty="0"/>
              <a:t>이것을 </a:t>
            </a:r>
            <a:r>
              <a:rPr lang="en-US" altLang="ko-KR" dirty="0"/>
              <a:t>D,</a:t>
            </a:r>
            <a:r>
              <a:rPr lang="ko-KR" altLang="en-US" dirty="0"/>
              <a:t> </a:t>
            </a:r>
            <a:r>
              <a:rPr lang="en-US" altLang="ko-KR" dirty="0"/>
              <a:t>F# </a:t>
            </a:r>
            <a:r>
              <a:rPr lang="ko-KR" altLang="en-US" dirty="0"/>
              <a:t>화음으로 바꾸고 싶어요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>
                <a:solidFill>
                  <a:schemeClr val="accent1"/>
                </a:solidFill>
              </a:rPr>
              <a:t>어떻게 해야 할까요</a:t>
            </a:r>
            <a:r>
              <a:rPr lang="en-US" altLang="ko-KR" dirty="0">
                <a:solidFill>
                  <a:schemeClr val="accent1"/>
                </a:solidFill>
              </a:rPr>
              <a:t>?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안타깝게도</a:t>
            </a:r>
            <a:r>
              <a:rPr lang="en-US" altLang="ko-KR" dirty="0"/>
              <a:t>, </a:t>
            </a:r>
            <a:r>
              <a:rPr lang="ko-KR" altLang="en-US" dirty="0"/>
              <a:t>화음의 음을 지우지 않고는 개별 수정이 불가능합니다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화음을 지웠다가 설정을 잘 맞춰서 다시 화음을 입력하는 방법이 유일합니다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D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레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en-US" altLang="ko-KR" dirty="0"/>
              <a:t>, F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파</a:t>
            </a:r>
            <a:r>
              <a:rPr lang="en-US" altLang="ko-KR" dirty="0">
                <a:solidFill>
                  <a:schemeClr val="accent6"/>
                </a:solidFill>
              </a:rPr>
              <a:t>) </a:t>
            </a:r>
            <a:r>
              <a:rPr lang="ko-KR" altLang="en-US" dirty="0"/>
              <a:t>화음에서 </a:t>
            </a:r>
            <a:r>
              <a:rPr lang="en-US" altLang="ko-KR" dirty="0"/>
              <a:t>F </a:t>
            </a:r>
            <a:r>
              <a:rPr lang="ko-KR" altLang="en-US" dirty="0"/>
              <a:t>음에만 </a:t>
            </a:r>
            <a:r>
              <a:rPr lang="en-US" altLang="ko-KR" dirty="0"/>
              <a:t>#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붙이고 싶을 때</a:t>
            </a:r>
            <a:endParaRPr lang="en-US" altLang="ko-KR" dirty="0"/>
          </a:p>
          <a:p>
            <a:pPr lvl="1"/>
            <a:r>
              <a:rPr lang="en-US" altLang="ko-KR" dirty="0"/>
              <a:t>F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파</a:t>
            </a:r>
            <a:r>
              <a:rPr lang="en-US" altLang="ko-KR" dirty="0">
                <a:solidFill>
                  <a:schemeClr val="accent6"/>
                </a:solidFill>
              </a:rPr>
              <a:t>) </a:t>
            </a:r>
            <a:r>
              <a:rPr lang="ko-KR" altLang="en-US" dirty="0"/>
              <a:t>음을 </a:t>
            </a:r>
            <a:r>
              <a:rPr lang="en-US" altLang="ko-KR" dirty="0" err="1">
                <a:solidFill>
                  <a:schemeClr val="accent4"/>
                </a:solidFill>
              </a:rPr>
              <a:t>Ctrl+Backspace</a:t>
            </a:r>
            <a:r>
              <a:rPr lang="ko-KR" altLang="en-US" dirty="0"/>
              <a:t>로 지웠다가</a:t>
            </a:r>
            <a:endParaRPr lang="en-US" altLang="ko-KR" dirty="0"/>
          </a:p>
          <a:p>
            <a:pPr lvl="1"/>
            <a:r>
              <a:rPr lang="ko-KR" altLang="en-US" dirty="0"/>
              <a:t>임시표 </a:t>
            </a:r>
            <a:r>
              <a:rPr lang="en-US" altLang="ko-KR" dirty="0"/>
              <a:t>#</a:t>
            </a:r>
            <a:r>
              <a:rPr lang="ko-KR" altLang="en-US" dirty="0"/>
              <a:t>을 선택하고 </a:t>
            </a:r>
            <a:r>
              <a:rPr lang="en-US" altLang="ko-KR" dirty="0"/>
              <a:t>F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파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위치에서 </a:t>
            </a:r>
            <a:r>
              <a:rPr lang="en-US" altLang="ko-KR" dirty="0" err="1">
                <a:solidFill>
                  <a:schemeClr val="accent4"/>
                </a:solidFill>
              </a:rPr>
              <a:t>Ctrl+Enter</a:t>
            </a:r>
            <a:r>
              <a:rPr lang="ko-KR" altLang="en-US" dirty="0"/>
              <a:t>를 눌러 </a:t>
            </a:r>
            <a:r>
              <a:rPr lang="en-US" altLang="ko-KR" dirty="0"/>
              <a:t>F#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파</a:t>
            </a:r>
            <a:r>
              <a:rPr lang="en-US" altLang="ko-KR" dirty="0">
                <a:solidFill>
                  <a:schemeClr val="accent6"/>
                </a:solidFill>
              </a:rPr>
              <a:t>#) </a:t>
            </a:r>
            <a:r>
              <a:rPr lang="ko-KR" altLang="en-US" dirty="0"/>
              <a:t>화음을 입력합니다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009ABC-134F-F716-5826-169C69926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71" y="2802341"/>
            <a:ext cx="1874682" cy="6934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06DFF6-6C20-34B7-71EE-9B57B343B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524" y="2779479"/>
            <a:ext cx="1905165" cy="739204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8D75AEE-2D8A-6973-9E72-3EC77BA59035}"/>
              </a:ext>
            </a:extLst>
          </p:cNvPr>
          <p:cNvSpPr/>
          <p:nvPr/>
        </p:nvSpPr>
        <p:spPr>
          <a:xfrm>
            <a:off x="3830371" y="2939142"/>
            <a:ext cx="681135" cy="4198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199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3135A-0974-4C5D-AACA-38C8C6F6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셈여림</a:t>
            </a:r>
            <a:r>
              <a:rPr lang="ko-KR" altLang="en-US" dirty="0"/>
              <a:t> 넣기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D2C590-9919-4520-B4A2-CA6B6FA00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i="1" dirty="0">
                <a:solidFill>
                  <a:schemeClr val="accent1"/>
                </a:solidFill>
              </a:rPr>
              <a:t>“</a:t>
            </a:r>
            <a:r>
              <a:rPr lang="ko-KR" altLang="en-US" sz="1800" i="1" dirty="0">
                <a:solidFill>
                  <a:schemeClr val="accent1"/>
                </a:solidFill>
              </a:rPr>
              <a:t>곡의 처음에는 작게 시작했으면 좋겠어요</a:t>
            </a:r>
            <a:r>
              <a:rPr lang="en-US" altLang="ko-KR" sz="1800" i="1" dirty="0">
                <a:solidFill>
                  <a:schemeClr val="accent1"/>
                </a:solidFill>
              </a:rPr>
              <a:t>. </a:t>
            </a:r>
            <a:r>
              <a:rPr lang="ko-KR" altLang="en-US" sz="1800" i="1" dirty="0">
                <a:solidFill>
                  <a:schemeClr val="accent1"/>
                </a:solidFill>
              </a:rPr>
              <a:t>그리고 점점 커지면 좋겠어요</a:t>
            </a:r>
            <a:r>
              <a:rPr lang="en-US" altLang="ko-KR" sz="1800" i="1" dirty="0">
                <a:solidFill>
                  <a:schemeClr val="accent1"/>
                </a:solidFill>
              </a:rPr>
              <a:t>.”</a:t>
            </a:r>
          </a:p>
          <a:p>
            <a:r>
              <a:rPr lang="ko-KR" altLang="en-US" sz="1800" dirty="0"/>
              <a:t>음표가 연주되는 세기를 조절할 수 있는 </a:t>
            </a:r>
            <a:r>
              <a:rPr lang="ko-KR" altLang="en-US" sz="1800" dirty="0" err="1"/>
              <a:t>셈여림</a:t>
            </a:r>
            <a:r>
              <a:rPr lang="ko-KR" altLang="en-US" sz="1800" dirty="0"/>
              <a:t> 기호</a:t>
            </a:r>
            <a:endParaRPr lang="en-US" altLang="ko-KR" sz="1800" dirty="0"/>
          </a:p>
          <a:p>
            <a:pPr lvl="1"/>
            <a:r>
              <a:rPr lang="en-US" altLang="ko-KR" sz="1600" dirty="0"/>
              <a:t>                                                      </a:t>
            </a:r>
            <a:r>
              <a:rPr lang="ko-KR" altLang="en-US" sz="1600" dirty="0"/>
              <a:t>툴바에서</a:t>
            </a:r>
            <a:endParaRPr lang="en-US" altLang="ko-KR" sz="1600" dirty="0"/>
          </a:p>
          <a:p>
            <a:pPr lvl="2"/>
            <a:r>
              <a:rPr lang="en-US" altLang="ko-KR" sz="1400" i="1" dirty="0"/>
              <a:t>ff</a:t>
            </a:r>
            <a:r>
              <a:rPr lang="en-US" altLang="ko-KR" sz="1400" dirty="0"/>
              <a:t>(</a:t>
            </a:r>
            <a:r>
              <a:rPr lang="ko-KR" altLang="en-US" sz="1400" dirty="0"/>
              <a:t>포르티시모</a:t>
            </a:r>
            <a:r>
              <a:rPr lang="en-US" altLang="ko-KR" sz="1400" dirty="0"/>
              <a:t>), </a:t>
            </a:r>
            <a:r>
              <a:rPr lang="en-US" altLang="ko-KR" sz="1400" i="1" dirty="0"/>
              <a:t>f</a:t>
            </a:r>
            <a:r>
              <a:rPr lang="en-US" altLang="ko-KR" sz="1400" dirty="0"/>
              <a:t>(</a:t>
            </a:r>
            <a:r>
              <a:rPr lang="ko-KR" altLang="en-US" sz="1400" dirty="0"/>
              <a:t>포르테</a:t>
            </a:r>
            <a:r>
              <a:rPr lang="en-US" altLang="ko-KR" sz="1400" dirty="0"/>
              <a:t>), </a:t>
            </a:r>
            <a:r>
              <a:rPr lang="en-US" altLang="ko-KR" sz="1400" i="1" dirty="0"/>
              <a:t>mf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메조포르테</a:t>
            </a:r>
            <a:r>
              <a:rPr lang="en-US" altLang="ko-KR" sz="1400" dirty="0"/>
              <a:t>), </a:t>
            </a:r>
            <a:r>
              <a:rPr lang="en-US" altLang="ko-KR" sz="1400" i="1" dirty="0" err="1"/>
              <a:t>mp</a:t>
            </a:r>
            <a:r>
              <a:rPr lang="en-US" altLang="ko-KR" sz="1400" dirty="0"/>
              <a:t>(</a:t>
            </a:r>
            <a:r>
              <a:rPr lang="ko-KR" altLang="en-US" sz="1400" dirty="0"/>
              <a:t>메조피아노</a:t>
            </a:r>
            <a:r>
              <a:rPr lang="en-US" altLang="ko-KR" sz="1400" dirty="0"/>
              <a:t>), </a:t>
            </a:r>
            <a:r>
              <a:rPr lang="en-US" altLang="ko-KR" sz="1400" i="1" dirty="0"/>
              <a:t>p</a:t>
            </a:r>
            <a:r>
              <a:rPr lang="en-US" altLang="ko-KR" sz="1400" dirty="0"/>
              <a:t>(</a:t>
            </a:r>
            <a:r>
              <a:rPr lang="ko-KR" altLang="en-US" sz="1400" dirty="0"/>
              <a:t>피아노</a:t>
            </a:r>
            <a:r>
              <a:rPr lang="en-US" altLang="ko-KR" sz="1400" dirty="0"/>
              <a:t>), </a:t>
            </a:r>
            <a:r>
              <a:rPr lang="en-US" altLang="ko-KR" sz="1400" i="1" dirty="0"/>
              <a:t>pp</a:t>
            </a:r>
            <a:r>
              <a:rPr lang="en-US" altLang="ko-KR" sz="1400" dirty="0"/>
              <a:t>(</a:t>
            </a:r>
            <a:r>
              <a:rPr lang="ko-KR" altLang="en-US" sz="1400" dirty="0"/>
              <a:t>피아니시모</a:t>
            </a:r>
            <a:r>
              <a:rPr lang="en-US" altLang="ko-KR" sz="1400" dirty="0"/>
              <a:t>)</a:t>
            </a:r>
            <a:r>
              <a:rPr lang="ko-KR" altLang="en-US" sz="1400" dirty="0"/>
              <a:t>는</a:t>
            </a:r>
            <a:endParaRPr lang="en-US" altLang="ko-KR" sz="1400" dirty="0"/>
          </a:p>
          <a:p>
            <a:pPr lvl="3"/>
            <a:r>
              <a:rPr lang="ko-KR" altLang="en-US" sz="1200" dirty="0"/>
              <a:t>누르면 바로 커서의 위치에 입력됩니다</a:t>
            </a:r>
            <a:r>
              <a:rPr lang="en-US" altLang="ko-KR" sz="1200" dirty="0"/>
              <a:t>.</a:t>
            </a:r>
          </a:p>
          <a:p>
            <a:pPr lvl="3"/>
            <a:r>
              <a:rPr lang="ko-KR" altLang="en-US" sz="1200" dirty="0"/>
              <a:t>다음 </a:t>
            </a:r>
            <a:r>
              <a:rPr lang="ko-KR" altLang="en-US" sz="1200" dirty="0" err="1"/>
              <a:t>셈여림</a:t>
            </a:r>
            <a:r>
              <a:rPr lang="ko-KR" altLang="en-US" sz="1200" dirty="0"/>
              <a:t> 기호가 나올 때까지 모든 음표에 </a:t>
            </a:r>
            <a:r>
              <a:rPr lang="ko-KR" altLang="en-US" sz="1200" dirty="0" err="1"/>
              <a:t>셈여림</a:t>
            </a:r>
            <a:r>
              <a:rPr lang="ko-KR" altLang="en-US" sz="1200" dirty="0"/>
              <a:t> 효과가 적용됩니다</a:t>
            </a:r>
            <a:r>
              <a:rPr lang="en-US" altLang="ko-KR" sz="1200" dirty="0"/>
              <a:t>.</a:t>
            </a:r>
          </a:p>
          <a:p>
            <a:pPr lvl="2"/>
            <a:r>
              <a:rPr lang="en-US" altLang="ko-KR" sz="1400" dirty="0"/>
              <a:t>&lt;(</a:t>
            </a:r>
            <a:r>
              <a:rPr lang="ko-KR" altLang="en-US" sz="1400" dirty="0" err="1"/>
              <a:t>크레센도</a:t>
            </a:r>
            <a:r>
              <a:rPr lang="en-US" altLang="ko-KR" sz="1400" dirty="0"/>
              <a:t>), &gt;(</a:t>
            </a:r>
            <a:r>
              <a:rPr lang="ko-KR" altLang="en-US" sz="1400" dirty="0" err="1"/>
              <a:t>데크레센도</a:t>
            </a:r>
            <a:r>
              <a:rPr lang="en-US" altLang="ko-KR" sz="1400" dirty="0"/>
              <a:t>)</a:t>
            </a:r>
            <a:r>
              <a:rPr lang="ko-KR" altLang="en-US" sz="1400" dirty="0"/>
              <a:t>는</a:t>
            </a:r>
            <a:endParaRPr lang="en-US" altLang="ko-KR" sz="1400" dirty="0"/>
          </a:p>
          <a:p>
            <a:pPr lvl="3"/>
            <a:r>
              <a:rPr lang="ko-KR" altLang="en-US" sz="1200" dirty="0"/>
              <a:t>누르면 다음에 입력하는 음표들에게 적용됩니다</a:t>
            </a:r>
            <a:r>
              <a:rPr lang="en-US" altLang="ko-KR" sz="1200" dirty="0"/>
              <a:t>.</a:t>
            </a:r>
          </a:p>
          <a:p>
            <a:pPr lvl="3"/>
            <a:r>
              <a:rPr lang="ko-KR" altLang="en-US" sz="1200" dirty="0"/>
              <a:t>이미 있는 음표들을 </a:t>
            </a:r>
            <a:r>
              <a:rPr lang="ko-KR" altLang="en-US" sz="1200" dirty="0" err="1"/>
              <a:t>드래그하여</a:t>
            </a:r>
            <a:r>
              <a:rPr lang="ko-KR" altLang="en-US" sz="1200" dirty="0"/>
              <a:t> 선택한 다음에 적용하는 것도 가능합니다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600" dirty="0" err="1"/>
              <a:t>셈여림</a:t>
            </a:r>
            <a:r>
              <a:rPr lang="ko-KR" altLang="en-US" sz="1600" dirty="0"/>
              <a:t> 기호를 입력하지 않으면 기본값은 </a:t>
            </a:r>
            <a:r>
              <a:rPr lang="en-US" altLang="ko-KR" sz="1600" i="1" dirty="0" err="1"/>
              <a:t>fff</a:t>
            </a:r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</a:rPr>
              <a:t>가장 센 소리</a:t>
            </a:r>
            <a:r>
              <a:rPr lang="en-US" altLang="ko-KR" sz="1600" dirty="0">
                <a:solidFill>
                  <a:schemeClr val="accent6"/>
                </a:solidFill>
              </a:rPr>
              <a:t>; velocity 127)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</a:p>
          <a:p>
            <a:r>
              <a:rPr lang="en-US" altLang="ko-KR" sz="1800" i="1" dirty="0" err="1"/>
              <a:t>fff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-US" altLang="ko-KR" sz="1800" i="1" dirty="0" err="1"/>
              <a:t>ppp</a:t>
            </a:r>
            <a:r>
              <a:rPr lang="ko-KR" altLang="en-US" sz="1800" dirty="0"/>
              <a:t>도 입력할 수 있습니다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600" dirty="0"/>
              <a:t>[Insert] – [Dynamic…] </a:t>
            </a:r>
            <a:r>
              <a:rPr lang="ko-KR" altLang="en-US" sz="1600" dirty="0"/>
              <a:t>메뉴에서 입력 가능</a:t>
            </a:r>
            <a:endParaRPr lang="en-US" altLang="ko-KR" sz="1600" dirty="0"/>
          </a:p>
          <a:p>
            <a:pPr lvl="2"/>
            <a:r>
              <a:rPr lang="ko-KR" altLang="en-US" sz="1400" dirty="0"/>
              <a:t>세기를 임의로 지정할 수도 있는데</a:t>
            </a:r>
            <a:r>
              <a:rPr lang="en-US" altLang="ko-KR" sz="1400" dirty="0"/>
              <a:t>, 3</a:t>
            </a:r>
            <a:r>
              <a:rPr lang="ko-KR" altLang="en-US" sz="1400" dirty="0"/>
              <a:t>주차에 자세히 다룹니다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27E860-B925-437B-AC7F-6D4E74B97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690" y="2750850"/>
            <a:ext cx="2196183" cy="33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66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A58F49-5BB9-D6E5-0A23-1302670D0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D5DE2AB-063D-47AA-A4BA-C4A31F504120}"/>
              </a:ext>
            </a:extLst>
          </p:cNvPr>
          <p:cNvSpPr/>
          <p:nvPr/>
        </p:nvSpPr>
        <p:spPr>
          <a:xfrm>
            <a:off x="612560" y="2192784"/>
            <a:ext cx="399496" cy="33735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70F5FD-CC80-431D-8843-D4DA67809492}"/>
              </a:ext>
            </a:extLst>
          </p:cNvPr>
          <p:cNvSpPr/>
          <p:nvPr/>
        </p:nvSpPr>
        <p:spPr>
          <a:xfrm>
            <a:off x="1158991" y="2192784"/>
            <a:ext cx="539179" cy="33735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595748-6DFC-4D41-A9C0-F01102263970}"/>
              </a:ext>
            </a:extLst>
          </p:cNvPr>
          <p:cNvSpPr/>
          <p:nvPr/>
        </p:nvSpPr>
        <p:spPr>
          <a:xfrm>
            <a:off x="1772817" y="2192784"/>
            <a:ext cx="354563" cy="33735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7C2447-7212-CC79-A106-148394799618}"/>
              </a:ext>
            </a:extLst>
          </p:cNvPr>
          <p:cNvSpPr/>
          <p:nvPr/>
        </p:nvSpPr>
        <p:spPr>
          <a:xfrm>
            <a:off x="2468387" y="740318"/>
            <a:ext cx="1711727" cy="23006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964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3135A-0974-4C5D-AACA-38C8C6F6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페르마타</a:t>
            </a:r>
            <a:r>
              <a:rPr lang="en-US" altLang="ko-KR" dirty="0"/>
              <a:t>, </a:t>
            </a:r>
            <a:r>
              <a:rPr lang="ko-KR" altLang="en-US" dirty="0"/>
              <a:t>숨표</a:t>
            </a:r>
            <a:r>
              <a:rPr lang="en-US" altLang="ko-KR" dirty="0"/>
              <a:t>, </a:t>
            </a:r>
            <a:r>
              <a:rPr lang="ko-KR" altLang="en-US" dirty="0"/>
              <a:t>페달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D2C590-9919-4520-B4A2-CA6B6FA00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                          </a:t>
            </a:r>
            <a:r>
              <a:rPr lang="ko-KR" altLang="en-US" sz="2000" dirty="0"/>
              <a:t>툴바에서 선택하면 바로 커서의 위치에 입력됩니다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 err="1"/>
              <a:t>페르마타</a:t>
            </a:r>
            <a:r>
              <a:rPr lang="en-US" altLang="ko-KR" sz="2000" dirty="0"/>
              <a:t>(Fermata, </a:t>
            </a:r>
            <a:r>
              <a:rPr lang="ko-KR" altLang="en-US" sz="2000" dirty="0" err="1"/>
              <a:t>늘임표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1800" dirty="0"/>
              <a:t>음악에서의 시간을 멈추는 역할을 합니다</a:t>
            </a:r>
            <a:r>
              <a:rPr lang="en-US" altLang="ko-KR" sz="1800" dirty="0"/>
              <a:t>. </a:t>
            </a:r>
            <a:r>
              <a:rPr lang="en-US" altLang="ko-KR" sz="1800" dirty="0">
                <a:solidFill>
                  <a:schemeClr val="accent6"/>
                </a:solidFill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</a:rPr>
              <a:t>단순히 박자가 길어지는 것이 아닙니다</a:t>
            </a:r>
            <a:r>
              <a:rPr lang="en-US" altLang="ko-KR" sz="1800" dirty="0">
                <a:solidFill>
                  <a:schemeClr val="accent6"/>
                </a:solidFill>
              </a:rPr>
              <a:t>.)</a:t>
            </a:r>
          </a:p>
          <a:p>
            <a:pPr lvl="1"/>
            <a:r>
              <a:rPr lang="ko-KR" altLang="en-US" sz="1800" dirty="0"/>
              <a:t>길게 늘일 음 앞에 배치합니다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기본값은 표기만 들어가고 연주 시 실제 딜레이는 생기지 않습니다</a:t>
            </a:r>
            <a:r>
              <a:rPr lang="en-US" altLang="ko-KR" sz="1800" dirty="0"/>
              <a:t>.</a:t>
            </a:r>
          </a:p>
          <a:p>
            <a:pPr lvl="2"/>
            <a:r>
              <a:rPr lang="ko-KR" altLang="en-US" sz="1600" dirty="0" err="1"/>
              <a:t>페르마타를</a:t>
            </a:r>
            <a:r>
              <a:rPr lang="ko-KR" altLang="en-US" sz="1600" dirty="0"/>
              <a:t> 드래그해 선택하고 마우스 </a:t>
            </a:r>
            <a:r>
              <a:rPr lang="ko-KR" altLang="en-US" sz="1600" dirty="0" err="1"/>
              <a:t>우클릭</a:t>
            </a:r>
            <a:r>
              <a:rPr lang="ko-KR" altLang="en-US" sz="1600" dirty="0"/>
              <a:t> </a:t>
            </a:r>
            <a:r>
              <a:rPr lang="en-US" altLang="ko-KR" sz="1600" dirty="0"/>
              <a:t>– [Properties…] </a:t>
            </a:r>
            <a:r>
              <a:rPr lang="ko-KR" altLang="en-US" sz="1600" dirty="0"/>
              <a:t>메뉴에서 연주 딜레이 적용 가능</a:t>
            </a:r>
            <a:endParaRPr lang="en-US" altLang="ko-KR" sz="1600" dirty="0"/>
          </a:p>
          <a:p>
            <a:r>
              <a:rPr lang="ko-KR" altLang="en-US" sz="2000" dirty="0"/>
              <a:t>숨표</a:t>
            </a:r>
            <a:r>
              <a:rPr lang="en-US" altLang="ko-KR" sz="2000" dirty="0"/>
              <a:t>(Breath Mark)</a:t>
            </a:r>
          </a:p>
          <a:p>
            <a:pPr lvl="1"/>
            <a:r>
              <a:rPr lang="ko-KR" altLang="en-US" sz="1800" dirty="0"/>
              <a:t>악보에 숨표 표기만 들어가고 연주에는 반영되지 않습니다</a:t>
            </a:r>
            <a:r>
              <a:rPr lang="en-US" altLang="ko-KR" sz="1800" dirty="0"/>
              <a:t>.</a:t>
            </a:r>
          </a:p>
          <a:p>
            <a:r>
              <a:rPr lang="ko-KR" altLang="en-US" sz="2000" dirty="0"/>
              <a:t>페달 밟기</a:t>
            </a:r>
            <a:r>
              <a:rPr lang="en-US" altLang="ko-KR" sz="2000" dirty="0"/>
              <a:t>(Pedal Mark)</a:t>
            </a:r>
            <a:r>
              <a:rPr lang="ko-KR" altLang="en-US" sz="2000" dirty="0"/>
              <a:t>와 페달 떼기</a:t>
            </a:r>
            <a:r>
              <a:rPr lang="en-US" altLang="ko-KR" sz="2000" dirty="0"/>
              <a:t>(Pedal Release)</a:t>
            </a:r>
          </a:p>
          <a:p>
            <a:pPr lvl="1"/>
            <a:r>
              <a:rPr lang="ko-KR" altLang="en-US" sz="1800" dirty="0"/>
              <a:t>페달 밟기가 있는 곳부터 페달 떼기가 있는 곳까지의 모든 음표들에게 효과 적용</a:t>
            </a:r>
            <a:endParaRPr lang="en-US" altLang="ko-KR" sz="1800" dirty="0"/>
          </a:p>
          <a:p>
            <a:pPr lvl="2"/>
            <a:r>
              <a:rPr lang="ko-KR" altLang="en-US" sz="1600" dirty="0"/>
              <a:t>페달을 밟는 동안 한 번 친 음이 사라지지 않고 계속 울리게 됩니다</a:t>
            </a:r>
            <a:r>
              <a:rPr lang="en-US" altLang="ko-KR" sz="16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160786-F9BC-4348-A7CA-F6BFA1AD8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50" y="2050740"/>
            <a:ext cx="1279190" cy="36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97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1671A9-F63F-C0B5-938F-6909073D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0DC73E-65AE-4709-85F7-38B752AC82F3}"/>
              </a:ext>
            </a:extLst>
          </p:cNvPr>
          <p:cNvSpPr txBox="1"/>
          <p:nvPr/>
        </p:nvSpPr>
        <p:spPr>
          <a:xfrm>
            <a:off x="3416423" y="4236716"/>
            <a:ext cx="5359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페르마타를</a:t>
            </a:r>
            <a:r>
              <a:rPr lang="ko-KR" altLang="en-US" dirty="0"/>
              <a:t> 넣고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드래그하여</a:t>
            </a:r>
            <a:r>
              <a:rPr lang="ko-KR" altLang="en-US" dirty="0"/>
              <a:t> 선택한 다음</a:t>
            </a:r>
            <a:endParaRPr lang="en-US" altLang="ko-KR" dirty="0"/>
          </a:p>
          <a:p>
            <a:r>
              <a:rPr lang="ko-KR" altLang="en-US" dirty="0"/>
              <a:t>마우스 </a:t>
            </a:r>
            <a:r>
              <a:rPr lang="ko-KR" altLang="en-US" dirty="0" err="1"/>
              <a:t>우클릭으로</a:t>
            </a:r>
            <a:r>
              <a:rPr lang="ko-KR" altLang="en-US" dirty="0"/>
              <a:t> </a:t>
            </a:r>
            <a:r>
              <a:rPr lang="en-US" altLang="ko-KR" dirty="0"/>
              <a:t>[Properties…] </a:t>
            </a:r>
            <a:r>
              <a:rPr lang="ko-KR" altLang="en-US" dirty="0"/>
              <a:t>메뉴를 띄우면</a:t>
            </a:r>
            <a:r>
              <a:rPr lang="en-US" altLang="ko-KR" dirty="0"/>
              <a:t>…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3268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C2F906-5B6A-5C92-197E-5B9E0703F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76EA2E-4BF5-4ADF-9D4C-E35F5112FEC1}"/>
              </a:ext>
            </a:extLst>
          </p:cNvPr>
          <p:cNvSpPr txBox="1"/>
          <p:nvPr/>
        </p:nvSpPr>
        <p:spPr>
          <a:xfrm>
            <a:off x="8574349" y="3105834"/>
            <a:ext cx="34548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딜레이를 넣을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딜레이 숫자의 단위는</a:t>
            </a:r>
            <a:endParaRPr lang="en-US" altLang="ko-KR" dirty="0"/>
          </a:p>
          <a:p>
            <a:r>
              <a:rPr lang="en-US" altLang="ko-KR" dirty="0"/>
              <a:t>16</a:t>
            </a:r>
            <a:r>
              <a:rPr lang="ko-KR" altLang="en-US" dirty="0" err="1"/>
              <a:t>분음표</a:t>
            </a:r>
            <a:r>
              <a:rPr lang="ko-KR" altLang="en-US" dirty="0"/>
              <a:t> 길이입니다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보통은 음표 길이의 두 배로 설정하는 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912034-23DE-4DEA-ADCF-81E5030D72A3}"/>
              </a:ext>
            </a:extLst>
          </p:cNvPr>
          <p:cNvSpPr/>
          <p:nvPr/>
        </p:nvSpPr>
        <p:spPr>
          <a:xfrm>
            <a:off x="4873841" y="3405517"/>
            <a:ext cx="1029809" cy="33735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28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416EFFC-7ED1-442B-C1D5-836D2A28A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5B62C34-6DBA-4A96-B8A8-879F19C0E460}"/>
              </a:ext>
            </a:extLst>
          </p:cNvPr>
          <p:cNvSpPr/>
          <p:nvPr/>
        </p:nvSpPr>
        <p:spPr>
          <a:xfrm>
            <a:off x="7832369" y="1843046"/>
            <a:ext cx="1600879" cy="66181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F2AC77-8190-0F69-4606-4ED9771756C6}"/>
              </a:ext>
            </a:extLst>
          </p:cNvPr>
          <p:cNvSpPr/>
          <p:nvPr/>
        </p:nvSpPr>
        <p:spPr>
          <a:xfrm>
            <a:off x="7559546" y="1794168"/>
            <a:ext cx="272823" cy="25814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574FEBC-EF6C-62E0-88A3-B49CD6F225F7}"/>
              </a:ext>
            </a:extLst>
          </p:cNvPr>
          <p:cNvGrpSpPr/>
          <p:nvPr/>
        </p:nvGrpSpPr>
        <p:grpSpPr>
          <a:xfrm>
            <a:off x="2358500" y="3382287"/>
            <a:ext cx="8334381" cy="1754326"/>
            <a:chOff x="2358500" y="3914131"/>
            <a:chExt cx="8334381" cy="175432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603528-FFF9-4D2D-84AC-81A92F3C5D27}"/>
                </a:ext>
              </a:extLst>
            </p:cNvPr>
            <p:cNvSpPr txBox="1"/>
            <p:nvPr/>
          </p:nvSpPr>
          <p:spPr>
            <a:xfrm>
              <a:off x="2358500" y="3914131"/>
              <a:ext cx="833438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숨표와 페달 기호를 넣어봅시다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r>
                <a:rPr lang="ko-KR" altLang="en-US" dirty="0"/>
                <a:t>페달 밟기 표기</a:t>
              </a:r>
              <a:r>
                <a:rPr lang="en-US" altLang="ko-KR" dirty="0"/>
                <a:t>(      )</a:t>
              </a:r>
              <a:r>
                <a:rPr lang="ko-KR" altLang="en-US" dirty="0"/>
                <a:t>와 페달 떼기 표기</a:t>
              </a:r>
              <a:r>
                <a:rPr lang="en-US" altLang="ko-KR" dirty="0"/>
                <a:t>(     )</a:t>
              </a:r>
              <a:r>
                <a:rPr lang="ko-KR" altLang="en-US" dirty="0"/>
                <a:t> 사이의 음표들은</a:t>
              </a:r>
              <a:r>
                <a:rPr lang="en-US" altLang="ko-KR" dirty="0"/>
                <a:t> </a:t>
              </a:r>
              <a:r>
                <a:rPr lang="ko-KR" altLang="en-US" dirty="0"/>
                <a:t>페달 효과를 받습니다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즉</a:t>
              </a:r>
              <a:r>
                <a:rPr lang="en-US" altLang="ko-KR" dirty="0"/>
                <a:t>, </a:t>
              </a:r>
              <a:r>
                <a:rPr lang="ko-KR" altLang="en-US" dirty="0"/>
                <a:t>음표 하나하나의 박자가 끝나도 음이 지속되어</a:t>
              </a:r>
              <a:r>
                <a:rPr lang="en-US" altLang="ko-KR" dirty="0"/>
                <a:t>, </a:t>
              </a:r>
              <a:r>
                <a:rPr lang="ko-KR" altLang="en-US" dirty="0"/>
                <a:t>여러 음이 섞여 들립니다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r>
                <a:rPr lang="ko-KR" altLang="en-US" dirty="0"/>
                <a:t>페달 효과를 잘 이용하면 노래에 </a:t>
              </a:r>
              <a:r>
                <a:rPr lang="ko-KR" altLang="en-US" dirty="0">
                  <a:solidFill>
                    <a:schemeClr val="accent1"/>
                  </a:solidFill>
                </a:rPr>
                <a:t>공간감</a:t>
              </a:r>
              <a:r>
                <a:rPr lang="ko-KR" altLang="en-US" dirty="0"/>
                <a:t>을 줄 수 있습니다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0D1C6D6-F47A-2B85-E73A-DBB7141D5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6651" y="4554341"/>
              <a:ext cx="243861" cy="17527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F217B4E-8A6A-70C7-1528-0EC911B90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67372" y="4561961"/>
              <a:ext cx="137172" cy="16765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F8988BA-4846-01ED-F0B5-C357AADF3399}"/>
              </a:ext>
            </a:extLst>
          </p:cNvPr>
          <p:cNvSpPr txBox="1"/>
          <p:nvPr/>
        </p:nvSpPr>
        <p:spPr>
          <a:xfrm>
            <a:off x="3152298" y="5331152"/>
            <a:ext cx="238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페달 없을 때의 </a:t>
            </a:r>
            <a:r>
              <a:rPr lang="en-US" altLang="ko-KR" dirty="0"/>
              <a:t>6</a:t>
            </a:r>
            <a:r>
              <a:rPr lang="ko-KR" altLang="en-US" dirty="0"/>
              <a:t>마디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A2027D-28A4-7E40-D426-ACF2793676FD}"/>
              </a:ext>
            </a:extLst>
          </p:cNvPr>
          <p:cNvSpPr txBox="1"/>
          <p:nvPr/>
        </p:nvSpPr>
        <p:spPr>
          <a:xfrm>
            <a:off x="6909064" y="5327317"/>
            <a:ext cx="238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페달 있을 때의 </a:t>
            </a:r>
            <a:r>
              <a:rPr lang="en-US" altLang="ko-KR" dirty="0"/>
              <a:t>6</a:t>
            </a:r>
            <a:r>
              <a:rPr lang="ko-KR" altLang="en-US" dirty="0"/>
              <a:t>마디</a:t>
            </a:r>
            <a:endParaRPr lang="en-US" altLang="ko-KR" dirty="0"/>
          </a:p>
        </p:txBody>
      </p:sp>
      <p:pic>
        <p:nvPicPr>
          <p:cNvPr id="13" name="with pedal">
            <a:hlinkClick r:id="" action="ppaction://media"/>
            <a:extLst>
              <a:ext uri="{FF2B5EF4-FFF2-40B4-BE49-F238E27FC236}">
                <a16:creationId xmlns:a16="http://schemas.microsoft.com/office/drawing/2014/main" id="{DF986C58-3AA9-B323-5D08-0A597FF6F4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04544" y="5268301"/>
            <a:ext cx="487363" cy="487363"/>
          </a:xfrm>
          <a:prstGeom prst="rect">
            <a:avLst/>
          </a:prstGeom>
        </p:spPr>
      </p:pic>
      <p:pic>
        <p:nvPicPr>
          <p:cNvPr id="14" name="without pedal">
            <a:hlinkClick r:id="" action="ppaction://media"/>
            <a:extLst>
              <a:ext uri="{FF2B5EF4-FFF2-40B4-BE49-F238E27FC236}">
                <a16:creationId xmlns:a16="http://schemas.microsoft.com/office/drawing/2014/main" id="{803CC07D-91EF-B0C1-9C74-7821301093F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47778" y="52683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6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3135A-0974-4C5D-AACA-38C8C6F6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빔</a:t>
            </a:r>
            <a:r>
              <a:rPr lang="en-US" altLang="ko-KR" dirty="0"/>
              <a:t>, </a:t>
            </a:r>
            <a:r>
              <a:rPr lang="ko-KR" altLang="en-US" dirty="0"/>
              <a:t>셋잇단음표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D2C590-9919-4520-B4A2-CA6B6FA00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음표 여러 개를 드래그해 선택하고  </a:t>
            </a:r>
            <a:r>
              <a:rPr lang="en-US" altLang="ko-KR" dirty="0"/>
              <a:t>             </a:t>
            </a:r>
            <a:r>
              <a:rPr lang="ko-KR" altLang="en-US" dirty="0"/>
              <a:t>툴바에서 선택해 입력할 수 있습니다</a:t>
            </a:r>
            <a:r>
              <a:rPr lang="en-US" altLang="ko-KR" dirty="0"/>
              <a:t>.</a:t>
            </a:r>
          </a:p>
          <a:p>
            <a:r>
              <a:rPr lang="ko-KR" altLang="en-US" sz="2000" dirty="0"/>
              <a:t>빔</a:t>
            </a:r>
            <a:r>
              <a:rPr lang="en-US" altLang="ko-KR" sz="2000" dirty="0"/>
              <a:t>(Beam)</a:t>
            </a:r>
          </a:p>
          <a:p>
            <a:pPr lvl="1"/>
            <a:r>
              <a:rPr lang="en-US" altLang="ko-KR" sz="1800" dirty="0"/>
              <a:t>8</a:t>
            </a:r>
            <a:r>
              <a:rPr lang="ko-KR" altLang="en-US" sz="1800" dirty="0" err="1"/>
              <a:t>분음표</a:t>
            </a:r>
            <a:r>
              <a:rPr lang="en-US" altLang="ko-KR" sz="1800" dirty="0"/>
              <a:t>, 16</a:t>
            </a:r>
            <a:r>
              <a:rPr lang="ko-KR" altLang="en-US" sz="1800" dirty="0" err="1"/>
              <a:t>분음표</a:t>
            </a:r>
            <a:r>
              <a:rPr lang="ko-KR" altLang="en-US" sz="1800" dirty="0"/>
              <a:t> 등 꼬리가 있는</a:t>
            </a:r>
            <a:r>
              <a:rPr lang="en-US" altLang="ko-KR" sz="1800" dirty="0"/>
              <a:t>, </a:t>
            </a:r>
            <a:r>
              <a:rPr lang="ko-KR" altLang="en-US" sz="1800" dirty="0"/>
              <a:t>연속된 음표 여러 개를 선택했을 때 활성화됩니다</a:t>
            </a:r>
            <a:r>
              <a:rPr lang="en-US" altLang="ko-KR" sz="1800" dirty="0"/>
              <a:t>.</a:t>
            </a:r>
          </a:p>
          <a:p>
            <a:pPr lvl="2"/>
            <a:r>
              <a:rPr lang="ko-KR" altLang="en-US" sz="1600" dirty="0"/>
              <a:t>단축키는 </a:t>
            </a:r>
            <a:r>
              <a:rPr lang="en-US" altLang="ko-KR" sz="1600" dirty="0" err="1">
                <a:solidFill>
                  <a:schemeClr val="accent4"/>
                </a:solidFill>
              </a:rPr>
              <a:t>Ctrl+B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800" dirty="0"/>
              <a:t>음표들을 보기 좋게 묶어줍니다</a:t>
            </a:r>
            <a:r>
              <a:rPr lang="en-US" altLang="ko-KR" sz="1800" dirty="0"/>
              <a:t>. </a:t>
            </a:r>
            <a:r>
              <a:rPr lang="ko-KR" altLang="en-US" sz="1800" dirty="0"/>
              <a:t>박자나 연주에는 영향을 미치지 않습니다</a:t>
            </a:r>
            <a:r>
              <a:rPr lang="en-US" altLang="ko-KR" sz="1800" dirty="0"/>
              <a:t>.</a:t>
            </a:r>
          </a:p>
          <a:p>
            <a:pPr lvl="2"/>
            <a:r>
              <a:rPr lang="ko-KR" altLang="en-US" sz="1600" dirty="0">
                <a:solidFill>
                  <a:schemeClr val="accent3"/>
                </a:solidFill>
              </a:rPr>
              <a:t>다만 </a:t>
            </a:r>
            <a:r>
              <a:rPr lang="en-US" altLang="ko-KR" sz="1600" dirty="0">
                <a:solidFill>
                  <a:schemeClr val="accent3"/>
                </a:solidFill>
              </a:rPr>
              <a:t>2</a:t>
            </a:r>
            <a:r>
              <a:rPr lang="ko-KR" altLang="en-US" sz="1600" dirty="0" err="1">
                <a:solidFill>
                  <a:schemeClr val="accent3"/>
                </a:solidFill>
              </a:rPr>
              <a:t>분음표</a:t>
            </a:r>
            <a:r>
              <a:rPr lang="ko-KR" altLang="en-US" sz="1600" dirty="0">
                <a:solidFill>
                  <a:schemeClr val="accent3"/>
                </a:solidFill>
              </a:rPr>
              <a:t> 단위에 맞게 묶는 것이 보기 편합니다</a:t>
            </a:r>
            <a:r>
              <a:rPr lang="en-US" altLang="ko-KR" sz="1600" dirty="0">
                <a:solidFill>
                  <a:schemeClr val="accent3"/>
                </a:solidFill>
              </a:rPr>
              <a:t>.</a:t>
            </a:r>
          </a:p>
          <a:p>
            <a:r>
              <a:rPr lang="ko-KR" altLang="en-US" sz="2000" dirty="0"/>
              <a:t>셋잇단음표</a:t>
            </a:r>
            <a:r>
              <a:rPr lang="en-US" altLang="ko-KR" sz="2000" dirty="0"/>
              <a:t>(Triplet)</a:t>
            </a:r>
          </a:p>
          <a:p>
            <a:pPr lvl="1"/>
            <a:r>
              <a:rPr lang="ko-KR" altLang="en-US" sz="1800" dirty="0"/>
              <a:t>합쳐서 </a:t>
            </a:r>
            <a:r>
              <a:rPr lang="en-US" altLang="ko-KR" sz="1800" dirty="0"/>
              <a:t>3</a:t>
            </a:r>
            <a:r>
              <a:rPr lang="ko-KR" altLang="en-US" sz="1800" dirty="0"/>
              <a:t>의 배수의 박자가 되는</a:t>
            </a:r>
            <a:r>
              <a:rPr lang="en-US" altLang="ko-KR" sz="1800" dirty="0"/>
              <a:t>, </a:t>
            </a:r>
            <a:r>
              <a:rPr lang="ko-KR" altLang="en-US" sz="1800" dirty="0"/>
              <a:t>연속된 음표 여러 개를 선택했을 때 활성화됩니다</a:t>
            </a:r>
            <a:r>
              <a:rPr lang="en-US" altLang="ko-KR" sz="1800" dirty="0"/>
              <a:t>.</a:t>
            </a:r>
          </a:p>
          <a:p>
            <a:pPr lvl="2"/>
            <a:r>
              <a:rPr lang="ko-KR" altLang="en-US" sz="1600" dirty="0"/>
              <a:t>예</a:t>
            </a:r>
            <a:r>
              <a:rPr lang="en-US" altLang="ko-KR" sz="1600" dirty="0"/>
              <a:t>) 8</a:t>
            </a:r>
            <a:r>
              <a:rPr lang="ko-KR" altLang="en-US" sz="1600" dirty="0" err="1"/>
              <a:t>분음표</a:t>
            </a:r>
            <a:r>
              <a:rPr lang="ko-KR" altLang="en-US" sz="1600" dirty="0"/>
              <a:t> 셋</a:t>
            </a:r>
            <a:r>
              <a:rPr lang="en-US" altLang="ko-KR" sz="1600" dirty="0"/>
              <a:t> / 4</a:t>
            </a:r>
            <a:r>
              <a:rPr lang="ko-KR" altLang="en-US" sz="1600" dirty="0" err="1"/>
              <a:t>분음표</a:t>
            </a:r>
            <a:r>
              <a:rPr lang="ko-KR" altLang="en-US" sz="1600" dirty="0"/>
              <a:t> 셋 </a:t>
            </a:r>
            <a:r>
              <a:rPr lang="en-US" altLang="ko-KR" sz="1600" dirty="0"/>
              <a:t>/ 4</a:t>
            </a:r>
            <a:r>
              <a:rPr lang="ko-KR" altLang="en-US" sz="1600" dirty="0" err="1"/>
              <a:t>분음표</a:t>
            </a:r>
            <a:r>
              <a:rPr lang="ko-KR" altLang="en-US" sz="1600" dirty="0"/>
              <a:t> 하나와 </a:t>
            </a:r>
            <a:r>
              <a:rPr lang="en-US" altLang="ko-KR" sz="1600" dirty="0"/>
              <a:t>8</a:t>
            </a:r>
            <a:r>
              <a:rPr lang="ko-KR" altLang="en-US" sz="1600" dirty="0" err="1"/>
              <a:t>분음표</a:t>
            </a:r>
            <a:r>
              <a:rPr lang="ko-KR" altLang="en-US" sz="1600" dirty="0"/>
              <a:t> 하나 </a:t>
            </a:r>
            <a:r>
              <a:rPr lang="en-US" altLang="ko-KR" sz="1600" dirty="0"/>
              <a:t>/ 8</a:t>
            </a:r>
            <a:r>
              <a:rPr lang="ko-KR" altLang="en-US" sz="1600" dirty="0" err="1"/>
              <a:t>분쉼표</a:t>
            </a:r>
            <a:r>
              <a:rPr lang="ko-KR" altLang="en-US" sz="1600" dirty="0"/>
              <a:t> 하나와 </a:t>
            </a:r>
            <a:r>
              <a:rPr lang="en-US" altLang="ko-KR" sz="1600" dirty="0"/>
              <a:t>8</a:t>
            </a:r>
            <a:r>
              <a:rPr lang="ko-KR" altLang="en-US" sz="1600" dirty="0" err="1"/>
              <a:t>분음표</a:t>
            </a:r>
            <a:r>
              <a:rPr lang="ko-KR" altLang="en-US" sz="1600" dirty="0"/>
              <a:t> 둘</a:t>
            </a:r>
            <a:endParaRPr lang="en-US" altLang="ko-KR" sz="1600" dirty="0"/>
          </a:p>
          <a:p>
            <a:pPr lvl="2"/>
            <a:r>
              <a:rPr lang="ko-KR" altLang="en-US" sz="1600" dirty="0"/>
              <a:t>단축키는 </a:t>
            </a:r>
            <a:r>
              <a:rPr lang="en-US" altLang="ko-KR" sz="1600" dirty="0" err="1">
                <a:solidFill>
                  <a:schemeClr val="accent4"/>
                </a:solidFill>
              </a:rPr>
              <a:t>Ctrl+T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800" dirty="0"/>
              <a:t>셋잇단음표로 묶인 음표들의 박자가 이전 박자의 </a:t>
            </a:r>
            <a:r>
              <a:rPr lang="en-US" altLang="ko-KR" sz="1800" dirty="0"/>
              <a:t>2/3</a:t>
            </a:r>
            <a:r>
              <a:rPr lang="ko-KR" altLang="en-US" sz="1800" dirty="0"/>
              <a:t>배가 됩니다</a:t>
            </a:r>
            <a:r>
              <a:rPr lang="en-US" altLang="ko-KR" sz="1800" dirty="0"/>
              <a:t>.</a:t>
            </a:r>
          </a:p>
          <a:p>
            <a:pPr lvl="2"/>
            <a:r>
              <a:rPr lang="ko-KR" altLang="en-US" sz="1600" dirty="0"/>
              <a:t>예</a:t>
            </a:r>
            <a:r>
              <a:rPr lang="en-US" altLang="ko-KR" sz="1600" dirty="0"/>
              <a:t>) 8</a:t>
            </a:r>
            <a:r>
              <a:rPr lang="ko-KR" altLang="en-US" sz="1600" dirty="0" err="1"/>
              <a:t>분음표</a:t>
            </a:r>
            <a:r>
              <a:rPr lang="ko-KR" altLang="en-US" sz="1600" dirty="0"/>
              <a:t> 셋을 셋잇단음표로 묶으면</a:t>
            </a:r>
            <a:r>
              <a:rPr lang="en-US" altLang="ko-KR" sz="1600" dirty="0"/>
              <a:t>,</a:t>
            </a:r>
            <a:r>
              <a:rPr lang="ko-KR" altLang="en-US" sz="1600" dirty="0"/>
              <a:t> 셋의 길이를 합쳐서 </a:t>
            </a:r>
            <a:r>
              <a:rPr lang="en-US" altLang="ko-KR" sz="1600" dirty="0"/>
              <a:t>4</a:t>
            </a:r>
            <a:r>
              <a:rPr lang="ko-KR" altLang="en-US" sz="1600" dirty="0" err="1"/>
              <a:t>분음표</a:t>
            </a:r>
            <a:r>
              <a:rPr lang="ko-KR" altLang="en-US" sz="1600" dirty="0"/>
              <a:t> 하나와 길이가 같습니다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A1BA27-E650-4640-8834-D4838CE7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655" y="2019228"/>
            <a:ext cx="628650" cy="38100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9415BF5-55DD-F756-4BEB-E8AE6E2FE2BB}"/>
              </a:ext>
            </a:extLst>
          </p:cNvPr>
          <p:cNvSpPr/>
          <p:nvPr/>
        </p:nvSpPr>
        <p:spPr>
          <a:xfrm>
            <a:off x="8908981" y="3853229"/>
            <a:ext cx="549193" cy="401217"/>
          </a:xfrm>
          <a:prstGeom prst="rightArrow">
            <a:avLst>
              <a:gd name="adj1" fmla="val 40697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9643E55-CBD9-1256-3C72-4BE53D9A9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796" y="3665183"/>
            <a:ext cx="2263336" cy="7773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730904A-D682-6DB8-0B7C-58EEA83AE2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532023" y="3718527"/>
            <a:ext cx="2263336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70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9D05-1898-40E7-8292-BC859D53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NWC</a:t>
            </a:r>
            <a:r>
              <a:rPr lang="ko-KR" altLang="en-US" dirty="0"/>
              <a:t>는 어떤 프로그램인가요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684F3-0F41-45E9-A896-8C7F1D12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ko-KR" altLang="en-US" dirty="0" err="1"/>
              <a:t>시퀀서</a:t>
            </a:r>
            <a:r>
              <a:rPr lang="ko-KR" altLang="en-US" dirty="0"/>
              <a:t> </a:t>
            </a:r>
            <a:r>
              <a:rPr lang="en-US" altLang="ko-KR" dirty="0"/>
              <a:t>(Sequencer)</a:t>
            </a:r>
          </a:p>
          <a:p>
            <a:pPr lvl="1"/>
            <a:r>
              <a:rPr lang="ko-KR" altLang="en-US" dirty="0"/>
              <a:t>음을 배열하여 음악을 만들 수 있도록 하는 도구</a:t>
            </a:r>
            <a:endParaRPr lang="en-US" altLang="ko-KR" dirty="0"/>
          </a:p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악보 작성 도구</a:t>
            </a:r>
            <a:endParaRPr lang="en-US" altLang="ko-KR" dirty="0"/>
          </a:p>
          <a:p>
            <a:pPr lvl="1"/>
            <a:r>
              <a:rPr lang="ko-KR" altLang="en-US" dirty="0"/>
              <a:t>여기서 만든 음악을 악보의 형태로 출력할 수</a:t>
            </a:r>
            <a:br>
              <a:rPr lang="en-US" altLang="ko-KR" dirty="0"/>
            </a:br>
            <a:r>
              <a:rPr lang="ko-KR" altLang="en-US" dirty="0"/>
              <a:t>있습니다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악보 기반의 간단한 작곡 도구라고 할 수</a:t>
            </a:r>
            <a:br>
              <a:rPr lang="en-US" altLang="ko-KR" dirty="0"/>
            </a:br>
            <a:r>
              <a:rPr lang="ko-KR" altLang="en-US" dirty="0"/>
              <a:t>있겠습니다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0FEA80-E31E-66EE-B7A4-1A9041D59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396" y="2735115"/>
            <a:ext cx="4919006" cy="388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7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6745989-AF91-CB74-4515-C92B0A7B8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603528-FFF9-4D2D-84AC-81A92F3C5D27}"/>
              </a:ext>
            </a:extLst>
          </p:cNvPr>
          <p:cNvSpPr txBox="1"/>
          <p:nvPr/>
        </p:nvSpPr>
        <p:spPr>
          <a:xfrm>
            <a:off x="3366902" y="3308456"/>
            <a:ext cx="5915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블록 처리한 부분처럼 </a:t>
            </a:r>
            <a:r>
              <a:rPr lang="en-US" altLang="ko-KR" dirty="0"/>
              <a:t>6</a:t>
            </a:r>
            <a:r>
              <a:rPr lang="ko-KR" altLang="en-US" dirty="0"/>
              <a:t>마디에 </a:t>
            </a:r>
            <a:r>
              <a:rPr lang="en-US" altLang="ko-KR" dirty="0"/>
              <a:t>F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파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음의 </a:t>
            </a:r>
            <a:r>
              <a:rPr lang="en-US" altLang="ko-KR" dirty="0"/>
              <a:t>8</a:t>
            </a:r>
            <a:r>
              <a:rPr lang="ko-KR" altLang="en-US" dirty="0" err="1"/>
              <a:t>분음표를</a:t>
            </a:r>
            <a:br>
              <a:rPr lang="en-US" altLang="ko-KR" dirty="0"/>
            </a:br>
            <a:r>
              <a:rPr lang="ko-KR" altLang="en-US" dirty="0"/>
              <a:t>하나 추가하고</a:t>
            </a:r>
            <a:r>
              <a:rPr lang="en-US" altLang="ko-KR" dirty="0"/>
              <a:t> </a:t>
            </a:r>
            <a:r>
              <a:rPr lang="ko-KR" altLang="en-US" dirty="0"/>
              <a:t>이음줄을 제거해 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꼬리가 있는 </a:t>
            </a:r>
            <a:r>
              <a:rPr lang="en-US" altLang="ko-KR" dirty="0"/>
              <a:t>8</a:t>
            </a:r>
            <a:r>
              <a:rPr lang="ko-KR" altLang="en-US" dirty="0" err="1"/>
              <a:t>분음표</a:t>
            </a:r>
            <a:r>
              <a:rPr lang="ko-KR" altLang="en-US" dirty="0"/>
              <a:t> 세 개를 </a:t>
            </a:r>
            <a:r>
              <a:rPr lang="ko-KR" altLang="en-US" dirty="0" err="1"/>
              <a:t>드래그하여</a:t>
            </a:r>
            <a:r>
              <a:rPr lang="ko-KR" altLang="en-US" dirty="0"/>
              <a:t> 동시에 선택하면</a:t>
            </a:r>
            <a:endParaRPr lang="en-US" altLang="ko-KR" dirty="0"/>
          </a:p>
          <a:p>
            <a:r>
              <a:rPr lang="ko-KR" altLang="en-US" dirty="0"/>
              <a:t>툴바에서 빔과 셋잇단음표가 모두 활성화됩니다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셋잇단음표를 입력하기 직전의 </a:t>
            </a:r>
            <a:r>
              <a:rPr lang="en-US" altLang="ko-KR" dirty="0"/>
              <a:t>6</a:t>
            </a:r>
            <a:r>
              <a:rPr lang="ko-KR" altLang="en-US" dirty="0"/>
              <a:t>마디는</a:t>
            </a:r>
            <a:endParaRPr lang="en-US" altLang="ko-KR" dirty="0"/>
          </a:p>
          <a:p>
            <a:r>
              <a:rPr lang="ko-KR" altLang="en-US" dirty="0"/>
              <a:t>한 마디 안의 박자가 </a:t>
            </a:r>
            <a:r>
              <a:rPr lang="en-US" altLang="ko-KR" dirty="0"/>
              <a:t>8</a:t>
            </a:r>
            <a:r>
              <a:rPr lang="ko-KR" altLang="en-US" dirty="0" err="1"/>
              <a:t>분음표</a:t>
            </a:r>
            <a:r>
              <a:rPr lang="ko-KR" altLang="en-US" dirty="0"/>
              <a:t> 하나만큼 초과된 상태입니다</a:t>
            </a:r>
            <a:r>
              <a:rPr lang="en-US" altLang="ko-KR" dirty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91025D-DB1F-A6C9-BAE9-BCCFF16F40B1}"/>
              </a:ext>
            </a:extLst>
          </p:cNvPr>
          <p:cNvSpPr/>
          <p:nvPr/>
        </p:nvSpPr>
        <p:spPr>
          <a:xfrm>
            <a:off x="2663302" y="489628"/>
            <a:ext cx="426128" cy="30184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102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60CA2A2-8589-5359-23B1-74BD0FCFA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8885F8-68FF-4A10-AAE4-542288B5139D}"/>
              </a:ext>
            </a:extLst>
          </p:cNvPr>
          <p:cNvSpPr/>
          <p:nvPr/>
        </p:nvSpPr>
        <p:spPr>
          <a:xfrm>
            <a:off x="8527184" y="1834954"/>
            <a:ext cx="497148" cy="63031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2A3728-1F15-473F-856C-6375F4D9C8B4}"/>
              </a:ext>
            </a:extLst>
          </p:cNvPr>
          <p:cNvSpPr txBox="1"/>
          <p:nvPr/>
        </p:nvSpPr>
        <p:spPr>
          <a:xfrm>
            <a:off x="3561425" y="3736577"/>
            <a:ext cx="506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빔과 셋잇단음표를 모두 적용하면 이렇게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셋잇단음표를 입력한 후의 </a:t>
            </a:r>
            <a:r>
              <a:rPr lang="en-US" altLang="ko-KR" dirty="0"/>
              <a:t>6</a:t>
            </a:r>
            <a:r>
              <a:rPr lang="ko-KR" altLang="en-US" dirty="0"/>
              <a:t>마디는</a:t>
            </a:r>
            <a:endParaRPr lang="en-US" altLang="ko-KR" dirty="0"/>
          </a:p>
          <a:p>
            <a:r>
              <a:rPr lang="ko-KR" altLang="en-US" dirty="0"/>
              <a:t>한 마디 안의 박자 길이가 딱 맞는 상태입니다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1923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15BFF1B-0A20-956A-F849-C35FC0B8D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8885F8-68FF-4A10-AAE4-542288B5139D}"/>
              </a:ext>
            </a:extLst>
          </p:cNvPr>
          <p:cNvSpPr/>
          <p:nvPr/>
        </p:nvSpPr>
        <p:spPr>
          <a:xfrm>
            <a:off x="71020" y="6150864"/>
            <a:ext cx="4998129" cy="34622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2A3728-1F15-473F-856C-6375F4D9C8B4}"/>
              </a:ext>
            </a:extLst>
          </p:cNvPr>
          <p:cNvSpPr txBox="1"/>
          <p:nvPr/>
        </p:nvSpPr>
        <p:spPr>
          <a:xfrm>
            <a:off x="2967361" y="3115140"/>
            <a:ext cx="62572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 하단의 피아노에서는</a:t>
            </a:r>
            <a:endParaRPr lang="en-US" altLang="ko-KR" dirty="0"/>
          </a:p>
          <a:p>
            <a:r>
              <a:rPr lang="ko-KR" altLang="en-US" dirty="0"/>
              <a:t>현재 커서의 음 높이</a:t>
            </a:r>
            <a:r>
              <a:rPr lang="en-US" altLang="ko-KR" dirty="0">
                <a:solidFill>
                  <a:schemeClr val="accent6"/>
                </a:solidFill>
              </a:rPr>
              <a:t>(C, </a:t>
            </a:r>
            <a:r>
              <a:rPr lang="ko-KR" altLang="en-US" dirty="0">
                <a:solidFill>
                  <a:schemeClr val="accent6"/>
                </a:solidFill>
              </a:rPr>
              <a:t>도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가 점으로 표시되고</a:t>
            </a:r>
            <a:endParaRPr lang="en-US" altLang="ko-KR" dirty="0"/>
          </a:p>
          <a:p>
            <a:r>
              <a:rPr lang="ko-KR" altLang="en-US" dirty="0"/>
              <a:t>음표를 선택한 상태이면 선택한 음들이 색칠되어 표시됩니다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음표들의 음 높이를 알고 싶을 때 유용한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피아노 건반을 누르면 커서 위치에 해당 음이 입력되고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맨 왼쪽의 쉼표를 누르면 커서 위치에 쉼표가 입력됩니다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박자는 상단 툴바에서 설정한 박자로 입력됩니다</a:t>
            </a:r>
            <a:r>
              <a:rPr lang="en-US" altLang="ko-KR" dirty="0">
                <a:solidFill>
                  <a:schemeClr val="accent6"/>
                </a:solidFill>
              </a:rPr>
              <a:t>.)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E14091-E1D3-1E0A-0B45-1899902598C6}"/>
              </a:ext>
            </a:extLst>
          </p:cNvPr>
          <p:cNvSpPr/>
          <p:nvPr/>
        </p:nvSpPr>
        <p:spPr>
          <a:xfrm>
            <a:off x="11187405" y="2148103"/>
            <a:ext cx="270588" cy="34622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76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3135A-0974-4C5D-AACA-38C8C6F6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 보표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D2C590-9919-4520-B4A2-CA6B6FA00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보표</a:t>
            </a:r>
            <a:r>
              <a:rPr lang="en-US" altLang="ko-KR" b="1" dirty="0"/>
              <a:t>(Staff)</a:t>
            </a:r>
          </a:p>
          <a:p>
            <a:pPr lvl="1"/>
            <a:r>
              <a:rPr lang="ko-KR" altLang="en-US" dirty="0"/>
              <a:t>서로 다른 성부나 서로 다른 악기들을 동시에 연주해야 할 때</a:t>
            </a:r>
            <a:endParaRPr lang="en-US" altLang="ko-KR" dirty="0"/>
          </a:p>
          <a:p>
            <a:pPr lvl="1"/>
            <a:r>
              <a:rPr lang="en-US" altLang="ko-KR" dirty="0"/>
              <a:t>Staff</a:t>
            </a:r>
            <a:r>
              <a:rPr lang="ko-KR" altLang="en-US" dirty="0"/>
              <a:t>를 여러 개 두어 해결할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[Staff] – [New Staff] </a:t>
            </a:r>
            <a:r>
              <a:rPr lang="ko-KR" altLang="en-US" dirty="0"/>
              <a:t>로 새 </a:t>
            </a:r>
            <a:r>
              <a:rPr lang="en-US" altLang="ko-KR" dirty="0"/>
              <a:t>staff</a:t>
            </a:r>
            <a:r>
              <a:rPr lang="ko-KR" altLang="en-US" dirty="0"/>
              <a:t>를 추가할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단축키는 </a:t>
            </a:r>
            <a:r>
              <a:rPr lang="en-US" altLang="ko-KR" dirty="0" err="1">
                <a:solidFill>
                  <a:schemeClr val="accent4"/>
                </a:solidFill>
              </a:rPr>
              <a:t>Ctrl+A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전체 선택이 </a:t>
            </a:r>
            <a:r>
              <a:rPr lang="en-US" altLang="ko-KR" dirty="0" err="1"/>
              <a:t>Ctrl+A</a:t>
            </a:r>
            <a:r>
              <a:rPr lang="ko-KR" altLang="en-US" dirty="0"/>
              <a:t>가 아님에 주의</a:t>
            </a:r>
            <a:r>
              <a:rPr lang="en-US" altLang="ko-KR" dirty="0"/>
              <a:t>!</a:t>
            </a:r>
          </a:p>
          <a:p>
            <a:pPr lvl="2"/>
            <a:endParaRPr lang="en-US" altLang="ko-KR" sz="1600" dirty="0"/>
          </a:p>
          <a:p>
            <a:pPr lvl="1"/>
            <a:r>
              <a:rPr lang="ko-KR" altLang="en-US" sz="1800" dirty="0"/>
              <a:t>새 </a:t>
            </a:r>
            <a:r>
              <a:rPr lang="en-US" altLang="ko-KR" sz="1800" dirty="0"/>
              <a:t>staff</a:t>
            </a:r>
            <a:r>
              <a:rPr lang="ko-KR" altLang="en-US" sz="1800" dirty="0"/>
              <a:t>에도 음자리표</a:t>
            </a:r>
            <a:r>
              <a:rPr lang="en-US" altLang="ko-KR" sz="1800" dirty="0">
                <a:solidFill>
                  <a:schemeClr val="accent6"/>
                </a:solidFill>
              </a:rPr>
              <a:t>(clef)</a:t>
            </a:r>
            <a:r>
              <a:rPr lang="en-US" altLang="ko-KR" sz="1800" dirty="0"/>
              <a:t>, </a:t>
            </a:r>
            <a:r>
              <a:rPr lang="ko-KR" altLang="en-US" sz="1800" dirty="0"/>
              <a:t>조표</a:t>
            </a:r>
            <a:r>
              <a:rPr lang="en-US" altLang="ko-KR" sz="1800" dirty="0">
                <a:solidFill>
                  <a:schemeClr val="accent6"/>
                </a:solidFill>
              </a:rPr>
              <a:t>(key signature)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박자표</a:t>
            </a:r>
            <a:r>
              <a:rPr lang="en-US" altLang="ko-KR" sz="1800" dirty="0">
                <a:solidFill>
                  <a:schemeClr val="accent6"/>
                </a:solidFill>
              </a:rPr>
              <a:t>(time signature)</a:t>
            </a:r>
            <a:r>
              <a:rPr lang="ko-KR" altLang="en-US" sz="1800" dirty="0"/>
              <a:t>를</a:t>
            </a:r>
            <a:r>
              <a:rPr lang="en-US" altLang="ko-KR" sz="1800" dirty="0">
                <a:solidFill>
                  <a:schemeClr val="accent6"/>
                </a:solidFill>
              </a:rPr>
              <a:t> </a:t>
            </a:r>
            <a:r>
              <a:rPr lang="ko-KR" altLang="en-US" sz="1800" dirty="0"/>
              <a:t>설정해야</a:t>
            </a:r>
            <a:r>
              <a:rPr lang="en-US" altLang="ko-KR" sz="1800" dirty="0"/>
              <a:t> </a:t>
            </a:r>
            <a:r>
              <a:rPr lang="ko-KR" altLang="en-US" sz="1800" dirty="0"/>
              <a:t>합니다</a:t>
            </a:r>
            <a:r>
              <a:rPr lang="en-US" altLang="ko-KR" sz="1800" dirty="0"/>
              <a:t>.</a:t>
            </a:r>
          </a:p>
          <a:p>
            <a:pPr lvl="2"/>
            <a:r>
              <a:rPr lang="ko-KR" altLang="en-US" sz="1600" dirty="0"/>
              <a:t>조표와 박자표는 다른 </a:t>
            </a:r>
            <a:r>
              <a:rPr lang="en-US" altLang="ko-KR" sz="1600" dirty="0"/>
              <a:t>staff</a:t>
            </a:r>
            <a:r>
              <a:rPr lang="ko-KR" altLang="en-US" sz="1600" dirty="0"/>
              <a:t>들과 같게 맞추는 것이 좋습니다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800" dirty="0" err="1"/>
              <a:t>빠르기표</a:t>
            </a:r>
            <a:r>
              <a:rPr lang="en-US" altLang="ko-KR" sz="1800" dirty="0">
                <a:solidFill>
                  <a:schemeClr val="accent6"/>
                </a:solidFill>
              </a:rPr>
              <a:t>(tempo)</a:t>
            </a:r>
            <a:r>
              <a:rPr lang="ko-KR" altLang="en-US" sz="1800" dirty="0"/>
              <a:t>는 하나의 </a:t>
            </a:r>
            <a:r>
              <a:rPr lang="en-US" altLang="ko-KR" sz="1800" dirty="0"/>
              <a:t>staff</a:t>
            </a:r>
            <a:r>
              <a:rPr lang="ko-KR" altLang="en-US" sz="1800" dirty="0"/>
              <a:t>에만 설정하면 됩니다</a:t>
            </a:r>
            <a:r>
              <a:rPr lang="en-US" altLang="ko-KR" sz="1800" dirty="0"/>
              <a:t>.</a:t>
            </a:r>
          </a:p>
          <a:p>
            <a:pPr lvl="2"/>
            <a:r>
              <a:rPr lang="ko-KR" altLang="en-US" sz="1600" dirty="0"/>
              <a:t>어차피 한 </a:t>
            </a:r>
            <a:r>
              <a:rPr lang="en-US" altLang="ko-KR" sz="1600" dirty="0"/>
              <a:t>staff</a:t>
            </a:r>
            <a:r>
              <a:rPr lang="ko-KR" altLang="en-US" sz="1600" dirty="0"/>
              <a:t>에만 </a:t>
            </a:r>
            <a:r>
              <a:rPr lang="ko-KR" altLang="en-US" sz="1600" dirty="0" err="1"/>
              <a:t>빠르기표를</a:t>
            </a:r>
            <a:r>
              <a:rPr lang="ko-KR" altLang="en-US" sz="1600" dirty="0"/>
              <a:t> 두면 모든 </a:t>
            </a:r>
            <a:r>
              <a:rPr lang="en-US" altLang="ko-KR" sz="1600" dirty="0"/>
              <a:t>staff</a:t>
            </a:r>
            <a:r>
              <a:rPr lang="ko-KR" altLang="en-US" sz="1600" dirty="0"/>
              <a:t>들에 동일하게 적용됩니다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899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403A29-602A-DFB9-08E2-A5AFA1393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F327342-BDF9-14F8-84F2-1F040002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5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13FEF3-D8BB-01DD-C91A-EF4DDDF88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394B2D-986B-47F3-9973-02AD774A6C72}"/>
              </a:ext>
            </a:extLst>
          </p:cNvPr>
          <p:cNvSpPr txBox="1"/>
          <p:nvPr/>
        </p:nvSpPr>
        <p:spPr>
          <a:xfrm>
            <a:off x="3689781" y="3896376"/>
            <a:ext cx="7357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 </a:t>
            </a:r>
            <a:r>
              <a:rPr lang="en-US" altLang="ko-KR" dirty="0"/>
              <a:t>staff</a:t>
            </a:r>
            <a:r>
              <a:rPr lang="ko-KR" altLang="en-US" dirty="0"/>
              <a:t>에도 </a:t>
            </a:r>
            <a:r>
              <a:rPr lang="en-US" altLang="ko-KR" dirty="0"/>
              <a:t>clef, time signature</a:t>
            </a:r>
            <a:r>
              <a:rPr lang="ko-KR" altLang="en-US" dirty="0"/>
              <a:t>를 입력합니다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Clef</a:t>
            </a:r>
            <a:r>
              <a:rPr lang="ko-KR" altLang="en-US" dirty="0"/>
              <a:t>는 낮은음자리표로 넣어봅시다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Key signature</a:t>
            </a:r>
            <a:r>
              <a:rPr lang="ko-KR" altLang="en-US" dirty="0"/>
              <a:t>와 </a:t>
            </a:r>
            <a:r>
              <a:rPr lang="en-US" altLang="ko-KR" dirty="0"/>
              <a:t>tempo</a:t>
            </a:r>
            <a:r>
              <a:rPr lang="ko-KR" altLang="en-US" dirty="0"/>
              <a:t>와 </a:t>
            </a:r>
            <a:r>
              <a:rPr lang="en-US" altLang="ko-KR" dirty="0"/>
              <a:t>time signature</a:t>
            </a:r>
            <a:r>
              <a:rPr lang="ko-KR" altLang="en-US" dirty="0"/>
              <a:t>는 위의 </a:t>
            </a:r>
            <a:r>
              <a:rPr lang="en-US" altLang="ko-KR" dirty="0"/>
              <a:t>staff</a:t>
            </a:r>
            <a:r>
              <a:rPr lang="ko-KR" altLang="en-US" dirty="0"/>
              <a:t>와 같게 하였습니다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781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281FEFE-D17E-D72E-1FB5-2568C46D6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69C9E-0E57-41EA-A288-CB44D887D3E1}"/>
              </a:ext>
            </a:extLst>
          </p:cNvPr>
          <p:cNvSpPr txBox="1"/>
          <p:nvPr/>
        </p:nvSpPr>
        <p:spPr>
          <a:xfrm>
            <a:off x="4318801" y="4047296"/>
            <a:ext cx="3554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화음에 맞게 반주를 깔았더니</a:t>
            </a:r>
            <a:endParaRPr lang="en-US" altLang="ko-KR" dirty="0"/>
          </a:p>
          <a:p>
            <a:r>
              <a:rPr lang="ko-KR" altLang="en-US" dirty="0"/>
              <a:t>이렇게 아래 </a:t>
            </a:r>
            <a:r>
              <a:rPr lang="en-US" altLang="ko-KR" dirty="0"/>
              <a:t>Staff</a:t>
            </a:r>
            <a:r>
              <a:rPr lang="ko-KR" altLang="en-US" dirty="0"/>
              <a:t>가 채워졌습니다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1272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84780F-93B3-EF46-FA55-6FCA8A7D5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266868-7D9B-4D46-AAC8-B15EC18FD2F1}"/>
              </a:ext>
            </a:extLst>
          </p:cNvPr>
          <p:cNvSpPr txBox="1"/>
          <p:nvPr/>
        </p:nvSpPr>
        <p:spPr>
          <a:xfrm>
            <a:off x="4208016" y="4047296"/>
            <a:ext cx="3775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커서가 놓인 </a:t>
            </a:r>
            <a:r>
              <a:rPr lang="en-US" altLang="ko-KR" dirty="0"/>
              <a:t>Staff</a:t>
            </a:r>
            <a:r>
              <a:rPr lang="ko-KR" altLang="en-US" dirty="0"/>
              <a:t>를 지울 때는</a:t>
            </a:r>
            <a:endParaRPr lang="en-US" altLang="ko-KR" dirty="0"/>
          </a:p>
          <a:p>
            <a:r>
              <a:rPr lang="en-US" altLang="ko-KR" dirty="0"/>
              <a:t>[Staff] – [Delete Staff] </a:t>
            </a:r>
            <a:r>
              <a:rPr lang="ko-KR" altLang="en-US" dirty="0"/>
              <a:t>를 누릅니다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또는 단축키 </a:t>
            </a:r>
            <a:r>
              <a:rPr lang="en-US" altLang="ko-KR" dirty="0" err="1">
                <a:solidFill>
                  <a:schemeClr val="accent4"/>
                </a:solidFill>
              </a:rPr>
              <a:t>Ctrl+D</a:t>
            </a:r>
            <a:r>
              <a:rPr lang="ko-KR" altLang="en-US" dirty="0"/>
              <a:t>를 눌러도 됩니다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solidFill>
                  <a:schemeClr val="accent2"/>
                </a:solidFill>
              </a:rPr>
              <a:t>(</a:t>
            </a:r>
            <a:r>
              <a:rPr lang="ko-KR" altLang="en-US" dirty="0">
                <a:solidFill>
                  <a:schemeClr val="accent2"/>
                </a:solidFill>
              </a:rPr>
              <a:t>지금 지우지는 마세요</a:t>
            </a:r>
            <a:r>
              <a:rPr lang="en-US" altLang="ko-KR" dirty="0">
                <a:solidFill>
                  <a:schemeClr val="accent2"/>
                </a:solidFill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418900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FA02A6-D1EF-9B63-D227-4AEA194F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3B4669-DA98-4DA3-8AD3-DA7A33100FEA}"/>
              </a:ext>
            </a:extLst>
          </p:cNvPr>
          <p:cNvSpPr txBox="1"/>
          <p:nvPr/>
        </p:nvSpPr>
        <p:spPr>
          <a:xfrm>
            <a:off x="3298054" y="3665557"/>
            <a:ext cx="55958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연속한 </a:t>
            </a:r>
            <a:r>
              <a:rPr lang="en-US" altLang="ko-KR" dirty="0"/>
              <a:t>Staff</a:t>
            </a:r>
            <a:r>
              <a:rPr lang="ko-KR" altLang="en-US" dirty="0"/>
              <a:t>들을 괄호로 묶으려면</a:t>
            </a:r>
            <a:endParaRPr lang="en-US" altLang="ko-KR" dirty="0"/>
          </a:p>
          <a:p>
            <a:r>
              <a:rPr lang="ko-KR" altLang="en-US" dirty="0"/>
              <a:t>마우스를 맨 왼쪽 회색 지역에 갖다 대고 </a:t>
            </a:r>
            <a:r>
              <a:rPr lang="ko-KR" altLang="en-US" dirty="0" err="1"/>
              <a:t>우클릭하세요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다양한 방법으로 바로 아래 </a:t>
            </a:r>
            <a:r>
              <a:rPr lang="en-US" altLang="ko-KR" dirty="0"/>
              <a:t>Staff</a:t>
            </a:r>
            <a:r>
              <a:rPr lang="ko-KR" altLang="en-US" dirty="0"/>
              <a:t>와 묶을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[Staff</a:t>
            </a:r>
            <a:r>
              <a:rPr lang="ko-KR" altLang="en-US" dirty="0"/>
              <a:t> </a:t>
            </a:r>
            <a:r>
              <a:rPr lang="en-US" altLang="ko-KR" dirty="0"/>
              <a:t>Properties…] </a:t>
            </a:r>
            <a:r>
              <a:rPr lang="ko-KR" altLang="en-US" dirty="0"/>
              <a:t>메뉴의 </a:t>
            </a:r>
            <a:r>
              <a:rPr lang="en-US" altLang="ko-KR" dirty="0"/>
              <a:t>[General] </a:t>
            </a:r>
            <a:r>
              <a:rPr lang="ko-KR" altLang="en-US" dirty="0"/>
              <a:t>탭에서</a:t>
            </a:r>
            <a:endParaRPr lang="en-US" altLang="ko-KR" dirty="0"/>
          </a:p>
          <a:p>
            <a:r>
              <a:rPr lang="en-US" altLang="ko-KR" dirty="0"/>
              <a:t>Staff</a:t>
            </a:r>
            <a:r>
              <a:rPr lang="ko-KR" altLang="en-US" dirty="0"/>
              <a:t>의 이름을 지정할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Soprano, Alto, Tenor, Bass, Piano</a:t>
            </a:r>
          </a:p>
        </p:txBody>
      </p:sp>
    </p:spTree>
    <p:extLst>
      <p:ext uri="{BB962C8B-B14F-4D97-AF65-F5344CB8AC3E}">
        <p14:creationId xmlns:p14="http://schemas.microsoft.com/office/powerpoint/2010/main" val="2585887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9D05-1898-40E7-8292-BC859D53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NWC</a:t>
            </a:r>
            <a:r>
              <a:rPr lang="ko-KR" altLang="en-US" dirty="0"/>
              <a:t>의 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684F3-0F41-45E9-A896-8C7F1D12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>
            <a:normAutofit/>
          </a:bodyPr>
          <a:lstStyle/>
          <a:p>
            <a:r>
              <a:rPr lang="ko-KR" altLang="en-US" sz="2000" dirty="0" err="1">
                <a:solidFill>
                  <a:schemeClr val="accent6"/>
                </a:solidFill>
              </a:rPr>
              <a:t>시퀀서로써</a:t>
            </a:r>
            <a:r>
              <a:rPr lang="en-US" altLang="ko-KR" sz="2000" dirty="0">
                <a:solidFill>
                  <a:schemeClr val="accent6"/>
                </a:solidFill>
              </a:rPr>
              <a:t> </a:t>
            </a:r>
            <a:r>
              <a:rPr lang="ko-KR" altLang="en-US" sz="2000" dirty="0">
                <a:solidFill>
                  <a:schemeClr val="accent4"/>
                </a:solidFill>
              </a:rPr>
              <a:t>사운드 품질이 나쁩니다</a:t>
            </a:r>
            <a:r>
              <a:rPr lang="en-US" altLang="ko-KR" sz="2000" dirty="0">
                <a:solidFill>
                  <a:schemeClr val="accent4"/>
                </a:solidFill>
              </a:rPr>
              <a:t>.</a:t>
            </a:r>
          </a:p>
          <a:p>
            <a:pPr lvl="1"/>
            <a:r>
              <a:rPr lang="ko-KR" altLang="en-US" sz="1800" dirty="0"/>
              <a:t>이는 </a:t>
            </a:r>
            <a:r>
              <a:rPr lang="en-US" altLang="ko-KR" sz="1800" dirty="0"/>
              <a:t>NWC </a:t>
            </a:r>
            <a:r>
              <a:rPr lang="ko-KR" altLang="en-US" sz="1800" dirty="0"/>
              <a:t>자체의 문제는 아니고 </a:t>
            </a:r>
            <a:r>
              <a:rPr lang="en-US" altLang="ko-KR" sz="1800" dirty="0"/>
              <a:t>Windows </a:t>
            </a:r>
            <a:r>
              <a:rPr lang="ko-KR" altLang="en-US" sz="1800" dirty="0"/>
              <a:t>기본 </a:t>
            </a:r>
            <a:r>
              <a:rPr lang="en-US" altLang="ko-KR" sz="1800" dirty="0"/>
              <a:t>MIDI </a:t>
            </a:r>
            <a:r>
              <a:rPr lang="ko-KR" altLang="en-US" sz="1800" dirty="0"/>
              <a:t>가상악기를 사용한 결과입니다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6</a:t>
            </a:r>
            <a:r>
              <a:rPr lang="ko-KR" altLang="en-US" sz="1800" dirty="0"/>
              <a:t>주차 때 이 문제를 해결하는 법을 배웁니다</a:t>
            </a:r>
            <a:r>
              <a:rPr lang="en-US" altLang="ko-KR" sz="1800" dirty="0"/>
              <a:t>.</a:t>
            </a:r>
          </a:p>
          <a:p>
            <a:r>
              <a:rPr lang="ko-KR" altLang="en-US" sz="2000" dirty="0">
                <a:solidFill>
                  <a:schemeClr val="accent6"/>
                </a:solidFill>
              </a:rPr>
              <a:t>악보 작성 도구로써</a:t>
            </a:r>
            <a:r>
              <a:rPr lang="en-US" altLang="ko-KR" sz="2000" dirty="0">
                <a:solidFill>
                  <a:schemeClr val="accent6"/>
                </a:solidFill>
              </a:rPr>
              <a:t>, </a:t>
            </a:r>
            <a:r>
              <a:rPr lang="ko-KR" altLang="en-US" sz="2000" dirty="0">
                <a:solidFill>
                  <a:schemeClr val="accent4"/>
                </a:solidFill>
              </a:rPr>
              <a:t>연주자가 </a:t>
            </a:r>
            <a:r>
              <a:rPr lang="en-US" altLang="ko-KR" sz="2000" dirty="0">
                <a:solidFill>
                  <a:schemeClr val="accent4"/>
                </a:solidFill>
              </a:rPr>
              <a:t>NWC</a:t>
            </a:r>
            <a:r>
              <a:rPr lang="ko-KR" altLang="en-US" sz="2000" dirty="0">
                <a:solidFill>
                  <a:schemeClr val="accent4"/>
                </a:solidFill>
              </a:rPr>
              <a:t>로 만든 악보를 읽기 어려워합니다</a:t>
            </a:r>
            <a:r>
              <a:rPr lang="en-US" altLang="ko-KR" sz="2000" dirty="0">
                <a:solidFill>
                  <a:schemeClr val="accent4"/>
                </a:solidFill>
              </a:rPr>
              <a:t>.</a:t>
            </a:r>
          </a:p>
          <a:p>
            <a:pPr lvl="1"/>
            <a:r>
              <a:rPr lang="ko-KR" altLang="en-US" sz="1800" dirty="0"/>
              <a:t>음표의 가로 위치가 박자 길이만큼 떨어져 놓여야 보기 편한데 </a:t>
            </a:r>
            <a:r>
              <a:rPr lang="en-US" altLang="ko-KR" sz="1800" dirty="0"/>
              <a:t>NWC</a:t>
            </a:r>
            <a:r>
              <a:rPr lang="ko-KR" altLang="en-US" sz="1800" dirty="0"/>
              <a:t>의 악보는</a:t>
            </a:r>
            <a:br>
              <a:rPr lang="en-US" altLang="ko-KR" sz="1800" dirty="0"/>
            </a:br>
            <a:r>
              <a:rPr lang="ko-KR" altLang="en-US" sz="1800" dirty="0"/>
              <a:t>보통 그렇지 않습니다</a:t>
            </a:r>
            <a:r>
              <a:rPr lang="en-US" altLang="ko-KR" sz="1800" dirty="0"/>
              <a:t>.</a:t>
            </a:r>
          </a:p>
          <a:p>
            <a:r>
              <a:rPr lang="ko-KR" altLang="en-US" sz="2000" dirty="0">
                <a:solidFill>
                  <a:schemeClr val="accent4"/>
                </a:solidFill>
              </a:rPr>
              <a:t>기능이 비교적 적습니다</a:t>
            </a:r>
            <a:r>
              <a:rPr lang="en-US" altLang="ko-KR" sz="2000" dirty="0">
                <a:solidFill>
                  <a:schemeClr val="accent4"/>
                </a:solidFill>
              </a:rPr>
              <a:t>.</a:t>
            </a:r>
          </a:p>
          <a:p>
            <a:r>
              <a:rPr lang="ko-KR" altLang="en-US" sz="2000" dirty="0">
                <a:solidFill>
                  <a:schemeClr val="accent4"/>
                </a:solidFill>
              </a:rPr>
              <a:t>몇 가지 버그들이 있습니다</a:t>
            </a:r>
            <a:r>
              <a:rPr lang="en-US" altLang="ko-KR" sz="2000" dirty="0">
                <a:solidFill>
                  <a:schemeClr val="accent4"/>
                </a:solidFill>
              </a:rPr>
              <a:t>.</a:t>
            </a:r>
          </a:p>
          <a:p>
            <a:pPr lvl="1"/>
            <a:r>
              <a:rPr lang="ko-KR" altLang="en-US" sz="1800" dirty="0"/>
              <a:t>본 세미나에서 사용하는 </a:t>
            </a:r>
            <a:r>
              <a:rPr lang="en-US" altLang="ko-KR" sz="1800" dirty="0"/>
              <a:t>2.5.2 </a:t>
            </a:r>
            <a:r>
              <a:rPr lang="ko-KR" altLang="en-US" sz="1800" dirty="0"/>
              <a:t>버전보다 높은 버전은 유료이므로</a:t>
            </a:r>
            <a:r>
              <a:rPr lang="en-US" altLang="ko-KR" sz="1800" dirty="0"/>
              <a:t> 2.5.2</a:t>
            </a:r>
            <a:r>
              <a:rPr lang="ko-KR" altLang="en-US" sz="1800" dirty="0"/>
              <a:t> 버전을 사용하는 한</a:t>
            </a:r>
            <a:br>
              <a:rPr lang="en-US" altLang="ko-KR" sz="1800" dirty="0"/>
            </a:br>
            <a:r>
              <a:rPr lang="ko-KR" altLang="en-US" sz="1800" dirty="0"/>
              <a:t>영원히 고쳐지지 않을 버그들입니다</a:t>
            </a:r>
            <a:r>
              <a:rPr lang="en-US" altLang="ko-KR" sz="1800" dirty="0"/>
              <a:t>.</a:t>
            </a:r>
          </a:p>
          <a:p>
            <a:r>
              <a:rPr lang="en-US" altLang="ko-KR" sz="2000" dirty="0">
                <a:solidFill>
                  <a:schemeClr val="accent4"/>
                </a:solidFill>
              </a:rPr>
              <a:t>Windows </a:t>
            </a:r>
            <a:r>
              <a:rPr lang="ko-KR" altLang="en-US" sz="2000" dirty="0">
                <a:solidFill>
                  <a:schemeClr val="accent4"/>
                </a:solidFill>
              </a:rPr>
              <a:t>전용 프로그램입니다</a:t>
            </a:r>
            <a:r>
              <a:rPr lang="en-US" altLang="ko-KR" sz="2000" dirty="0">
                <a:solidFill>
                  <a:schemeClr val="accent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549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8B2AD9-696A-217F-1122-00AEA4B6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2C3ECE-211A-40A1-91E2-C0D7F0C48F36}"/>
              </a:ext>
            </a:extLst>
          </p:cNvPr>
          <p:cNvSpPr txBox="1"/>
          <p:nvPr/>
        </p:nvSpPr>
        <p:spPr>
          <a:xfrm>
            <a:off x="8606901" y="3340707"/>
            <a:ext cx="34202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[Staff Properties…]</a:t>
            </a:r>
            <a:r>
              <a:rPr lang="ko-KR" altLang="en-US" dirty="0"/>
              <a:t>로 가봅시다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Staff Name</a:t>
            </a:r>
            <a:r>
              <a:rPr lang="ko-KR" altLang="en-US" dirty="0"/>
              <a:t>은 악보를 편집할 때 편의상 붙이는 보표</a:t>
            </a:r>
            <a:r>
              <a:rPr lang="en-US" altLang="ko-KR" dirty="0"/>
              <a:t> </a:t>
            </a:r>
            <a:r>
              <a:rPr lang="ko-KR" altLang="en-US" dirty="0"/>
              <a:t>이름이고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Staff Label</a:t>
            </a:r>
            <a:r>
              <a:rPr lang="ko-KR" altLang="en-US" dirty="0"/>
              <a:t>은 악보를 출력할 때</a:t>
            </a:r>
            <a:r>
              <a:rPr lang="en-US" altLang="ko-KR" dirty="0"/>
              <a:t> </a:t>
            </a:r>
            <a:r>
              <a:rPr lang="ko-KR" altLang="en-US" dirty="0"/>
              <a:t>표시되는 보표</a:t>
            </a:r>
            <a:r>
              <a:rPr lang="en-US" altLang="ko-KR" dirty="0"/>
              <a:t> </a:t>
            </a:r>
            <a:r>
              <a:rPr lang="ko-KR" altLang="en-US" dirty="0"/>
              <a:t>이름입니다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Abbreviated </a:t>
            </a:r>
            <a:r>
              <a:rPr lang="ko-KR" altLang="en-US" dirty="0"/>
              <a:t>이름을 설정하면</a:t>
            </a:r>
            <a:endParaRPr lang="en-US" altLang="ko-KR" dirty="0"/>
          </a:p>
          <a:p>
            <a:r>
              <a:rPr lang="ko-KR" altLang="en-US" dirty="0"/>
              <a:t>긴 </a:t>
            </a:r>
            <a:r>
              <a:rPr lang="en-US" altLang="ko-KR" dirty="0"/>
              <a:t>label</a:t>
            </a:r>
            <a:r>
              <a:rPr lang="ko-KR" altLang="en-US" dirty="0"/>
              <a:t>을 간략히 줄인 말로 표시할 수도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6377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3135A-0974-4C5D-AACA-38C8C6F6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D2C590-9919-4520-B4A2-CA6B6FA00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                                     </a:t>
            </a:r>
            <a:r>
              <a:rPr lang="ko-KR" altLang="en-US" dirty="0"/>
              <a:t>툴바에서 악보를 재생할 수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Play: </a:t>
            </a:r>
            <a:r>
              <a:rPr lang="ko-KR" altLang="en-US" dirty="0"/>
              <a:t>커서가 놓인 마디부터</a:t>
            </a:r>
            <a:r>
              <a:rPr lang="en-US" altLang="ko-KR" dirty="0"/>
              <a:t> </a:t>
            </a:r>
            <a:r>
              <a:rPr lang="ko-KR" altLang="en-US" dirty="0"/>
              <a:t>끝까지</a:t>
            </a:r>
            <a:r>
              <a:rPr lang="en-US" altLang="ko-KR" dirty="0"/>
              <a:t>, </a:t>
            </a:r>
            <a:r>
              <a:rPr lang="ko-KR" altLang="en-US" dirty="0"/>
              <a:t>음 소거되지 않은 </a:t>
            </a:r>
            <a:r>
              <a:rPr lang="en-US" altLang="ko-KR" dirty="0"/>
              <a:t>staff</a:t>
            </a:r>
            <a:r>
              <a:rPr lang="ko-KR" altLang="en-US" dirty="0"/>
              <a:t>들을 재생합니다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단축키는 </a:t>
            </a:r>
            <a:r>
              <a:rPr lang="en-US" altLang="ko-KR" dirty="0">
                <a:solidFill>
                  <a:schemeClr val="accent4"/>
                </a:solidFill>
              </a:rPr>
              <a:t>F5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>
                <a:solidFill>
                  <a:schemeClr val="accent4"/>
                </a:solidFill>
              </a:rPr>
              <a:t>Shift+F5</a:t>
            </a:r>
            <a:r>
              <a:rPr lang="ko-KR" altLang="en-US" dirty="0">
                <a:solidFill>
                  <a:schemeClr val="accent1"/>
                </a:solidFill>
              </a:rPr>
              <a:t>를 누르면 커서가 놓인 </a:t>
            </a:r>
            <a:r>
              <a:rPr lang="en-US" altLang="ko-KR" dirty="0">
                <a:solidFill>
                  <a:schemeClr val="accent1"/>
                </a:solidFill>
              </a:rPr>
              <a:t>staff </a:t>
            </a:r>
            <a:r>
              <a:rPr lang="ko-KR" altLang="en-US" dirty="0">
                <a:solidFill>
                  <a:schemeClr val="accent1"/>
                </a:solidFill>
              </a:rPr>
              <a:t>하나만 재생할 수 있습니다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2"/>
            <a:r>
              <a:rPr lang="ko-KR" altLang="en-US" dirty="0"/>
              <a:t>재생 버튼을 두 번 누르면 멈춥니다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Pause:</a:t>
            </a:r>
            <a:r>
              <a:rPr lang="ko-KR" altLang="en-US" dirty="0"/>
              <a:t> 재생을 일시 정지합니다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단축키는 </a:t>
            </a:r>
            <a:r>
              <a:rPr lang="en-US" altLang="ko-KR" dirty="0">
                <a:solidFill>
                  <a:schemeClr val="accent4"/>
                </a:solidFill>
              </a:rPr>
              <a:t>Shift+F6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이 상태에서는 악보 편집이 불가능합니다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Stop:</a:t>
            </a:r>
            <a:r>
              <a:rPr lang="ko-KR" altLang="en-US" dirty="0"/>
              <a:t> 재생을 멈춥니다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단축키는 </a:t>
            </a:r>
            <a:r>
              <a:rPr lang="en-US" altLang="ko-KR" dirty="0">
                <a:solidFill>
                  <a:schemeClr val="accent4"/>
                </a:solidFill>
              </a:rPr>
              <a:t>F6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Windows Volume Control: </a:t>
            </a:r>
            <a:r>
              <a:rPr lang="ko-KR" altLang="en-US" dirty="0"/>
              <a:t>눌러보면 아실 겁니다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Mute Staff: </a:t>
            </a:r>
            <a:r>
              <a:rPr lang="ko-KR" altLang="en-US" dirty="0"/>
              <a:t>커서가 놓인 </a:t>
            </a:r>
            <a:r>
              <a:rPr lang="en-US" altLang="ko-KR" dirty="0"/>
              <a:t>Staff</a:t>
            </a:r>
            <a:r>
              <a:rPr lang="ko-KR" altLang="en-US" dirty="0"/>
              <a:t>를 음 소거합니다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Staff</a:t>
            </a:r>
            <a:r>
              <a:rPr lang="ko-KR" altLang="en-US" dirty="0"/>
              <a:t>는 재생되지 않습니다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CB0C8E-1A7B-4405-9D5D-569820D3D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484" y="1995254"/>
            <a:ext cx="20478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53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849536C-3571-079C-FDF6-5D62F031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CE6D5A-00C1-4198-B24C-7097E09E4F9E}"/>
              </a:ext>
            </a:extLst>
          </p:cNvPr>
          <p:cNvSpPr txBox="1"/>
          <p:nvPr/>
        </p:nvSpPr>
        <p:spPr>
          <a:xfrm>
            <a:off x="6001305" y="3887498"/>
            <a:ext cx="3775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노래를 들어보세요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주차가 되면 노래를 이렇게 오디오 파일로 내보내는 방법을 배웁니다</a:t>
            </a:r>
            <a:r>
              <a:rPr lang="en-US" altLang="ko-KR" dirty="0"/>
              <a:t>.</a:t>
            </a:r>
          </a:p>
        </p:txBody>
      </p:sp>
      <p:pic>
        <p:nvPicPr>
          <p:cNvPr id="7" name="첫 번째 악보">
            <a:hlinkClick r:id="" action="ppaction://media"/>
            <a:extLst>
              <a:ext uri="{FF2B5EF4-FFF2-40B4-BE49-F238E27FC236}">
                <a16:creationId xmlns:a16="http://schemas.microsoft.com/office/drawing/2014/main" id="{76AB72E0-1DDB-96DF-0E8B-F11DB6B9B4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61175" y="3807631"/>
            <a:ext cx="1392163" cy="139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18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3135A-0974-4C5D-AACA-38C8C6F6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곡 정보 및 가사 입력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D2C590-9919-4520-B4A2-CA6B6FA00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               </a:t>
            </a:r>
            <a:r>
              <a:rPr lang="ko-KR" altLang="en-US" dirty="0"/>
              <a:t>툴바에서 곡 정보 또는 가사를 입력할 수 있습니다</a:t>
            </a:r>
            <a:r>
              <a:rPr lang="en-US" altLang="ko-KR" dirty="0"/>
              <a:t>.</a:t>
            </a:r>
          </a:p>
          <a:p>
            <a:pPr lvl="2"/>
            <a:endParaRPr lang="en-US" altLang="ko-KR" sz="1200" dirty="0"/>
          </a:p>
          <a:p>
            <a:pPr lvl="1"/>
            <a:r>
              <a:rPr lang="ko-KR" altLang="en-US" dirty="0"/>
              <a:t>왼쪽 버튼을 누르면 곡 정보를 입력하는 창이 뜹니다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처음에 파일을 새로 만들 때 봤던 창입니다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곡 제목</a:t>
            </a:r>
            <a:r>
              <a:rPr lang="en-US" altLang="ko-KR" dirty="0"/>
              <a:t>, </a:t>
            </a:r>
            <a:r>
              <a:rPr lang="ko-KR" altLang="en-US" dirty="0"/>
              <a:t>작곡가</a:t>
            </a:r>
            <a:r>
              <a:rPr lang="en-US" altLang="ko-KR" dirty="0"/>
              <a:t>, </a:t>
            </a:r>
            <a:r>
              <a:rPr lang="ko-KR" altLang="en-US" dirty="0"/>
              <a:t>작사가</a:t>
            </a:r>
            <a:r>
              <a:rPr lang="en-US" altLang="ko-KR" dirty="0"/>
              <a:t>, </a:t>
            </a:r>
            <a:r>
              <a:rPr lang="ko-KR" altLang="en-US" dirty="0"/>
              <a:t>저작권</a:t>
            </a:r>
            <a:r>
              <a:rPr lang="en-US" altLang="ko-KR" dirty="0"/>
              <a:t>, </a:t>
            </a:r>
            <a:r>
              <a:rPr lang="ko-KR" altLang="en-US" dirty="0"/>
              <a:t>설명 등을 입력할 수 있습니다</a:t>
            </a:r>
            <a:r>
              <a:rPr lang="en-US" altLang="ko-KR" dirty="0"/>
              <a:t>.</a:t>
            </a:r>
          </a:p>
          <a:p>
            <a:pPr lvl="2"/>
            <a:endParaRPr lang="en-US" altLang="ko-KR" sz="1200" dirty="0"/>
          </a:p>
          <a:p>
            <a:pPr lvl="1"/>
            <a:r>
              <a:rPr lang="ko-KR" altLang="en-US" dirty="0"/>
              <a:t>오른쪽 버튼을 누르면 가사를 입력하는 창이 뜹니다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몇 줄의 가사를 입력할지 우선 정합니다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각 줄마다 가사를 채워 넣습니다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기본적으로 한 음표에 한 </a:t>
            </a:r>
            <a:r>
              <a:rPr lang="ko-KR" altLang="en-US" dirty="0" err="1"/>
              <a:t>글자씩</a:t>
            </a:r>
            <a:r>
              <a:rPr lang="ko-KR" altLang="en-US" dirty="0"/>
              <a:t> 들어갑니다</a:t>
            </a:r>
            <a:r>
              <a:rPr lang="en-US" altLang="ko-KR" dirty="0"/>
              <a:t>. </a:t>
            </a:r>
            <a:r>
              <a:rPr lang="ko-KR" altLang="en-US" dirty="0"/>
              <a:t>쉼표에는 가사가 들어가지 않습니다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각 글자는 </a:t>
            </a:r>
            <a:r>
              <a:rPr lang="en-US" altLang="ko-KR" dirty="0"/>
              <a:t>Space </a:t>
            </a:r>
            <a:r>
              <a:rPr lang="ko-KR" altLang="en-US" dirty="0"/>
              <a:t>또는 </a:t>
            </a:r>
            <a:r>
              <a:rPr lang="en-US" altLang="ko-KR" dirty="0"/>
              <a:t>Enter</a:t>
            </a:r>
            <a:r>
              <a:rPr lang="ko-KR" altLang="en-US" dirty="0"/>
              <a:t>로 구분해 주어야 합니다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띄어쓰기를 넣고 싶다면 </a:t>
            </a:r>
            <a:r>
              <a:rPr lang="en-US" altLang="ko-KR" dirty="0"/>
              <a:t>_</a:t>
            </a:r>
            <a:r>
              <a:rPr lang="en-US" altLang="ko-KR" dirty="0">
                <a:solidFill>
                  <a:schemeClr val="accent6"/>
                </a:solidFill>
              </a:rPr>
              <a:t>(Underscore)</a:t>
            </a:r>
            <a:r>
              <a:rPr lang="ko-KR" altLang="en-US" dirty="0"/>
              <a:t>를 사용하세요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-</a:t>
            </a:r>
            <a:r>
              <a:rPr lang="en-US" altLang="ko-KR" dirty="0">
                <a:solidFill>
                  <a:schemeClr val="accent6"/>
                </a:solidFill>
              </a:rPr>
              <a:t>(Dash)</a:t>
            </a:r>
            <a:r>
              <a:rPr lang="ko-KR" altLang="en-US" dirty="0"/>
              <a:t>는 일반 글자와 다른 역할을 합니다</a:t>
            </a:r>
            <a:r>
              <a:rPr lang="en-US" altLang="ko-KR" dirty="0"/>
              <a:t>. </a:t>
            </a:r>
            <a:r>
              <a:rPr lang="ko-KR" altLang="en-US" dirty="0"/>
              <a:t>가사를 넣어보고 꼭 정렬이 맞는지 확인하세요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2E8A37-C41A-41EF-A3BD-AA8EEB8D6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624" y="1992594"/>
            <a:ext cx="75247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4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1E3AA46-6343-F795-B6D7-B5BF5AC5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2C3ECE-211A-40A1-91E2-C0D7F0C48F36}"/>
              </a:ext>
            </a:extLst>
          </p:cNvPr>
          <p:cNvSpPr txBox="1"/>
          <p:nvPr/>
        </p:nvSpPr>
        <p:spPr>
          <a:xfrm>
            <a:off x="8179413" y="3429000"/>
            <a:ext cx="3857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곡 정보 입력 창에서</a:t>
            </a:r>
            <a:endParaRPr lang="en-US" altLang="ko-KR" dirty="0"/>
          </a:p>
          <a:p>
            <a:r>
              <a:rPr lang="en-US" altLang="ko-KR" dirty="0"/>
              <a:t>Title</a:t>
            </a:r>
            <a:r>
              <a:rPr lang="ko-KR" altLang="en-US" dirty="0"/>
              <a:t>에 제목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Author</a:t>
            </a:r>
            <a:r>
              <a:rPr lang="ko-KR" altLang="en-US" dirty="0"/>
              <a:t>에 작곡가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Lyricist</a:t>
            </a:r>
            <a:r>
              <a:rPr lang="ko-KR" altLang="en-US" dirty="0"/>
              <a:t>에 작사가를</a:t>
            </a:r>
            <a:endParaRPr lang="en-US" altLang="ko-KR" dirty="0"/>
          </a:p>
          <a:p>
            <a:r>
              <a:rPr lang="ko-KR" altLang="en-US" dirty="0"/>
              <a:t>입력할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이들은 악보를 출력할 때 표시됩니다</a:t>
            </a:r>
            <a:r>
              <a:rPr lang="en-US" altLang="ko-KR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6D6F66-158F-446A-8727-4CE164077A45}"/>
              </a:ext>
            </a:extLst>
          </p:cNvPr>
          <p:cNvSpPr/>
          <p:nvPr/>
        </p:nvSpPr>
        <p:spPr>
          <a:xfrm>
            <a:off x="3506680" y="489628"/>
            <a:ext cx="239697" cy="30184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035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E0D72D-4D1F-8287-3B96-51CECDD8D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09DE1D-BB9B-4139-B299-E356594AF9C1}"/>
              </a:ext>
            </a:extLst>
          </p:cNvPr>
          <p:cNvSpPr txBox="1"/>
          <p:nvPr/>
        </p:nvSpPr>
        <p:spPr>
          <a:xfrm>
            <a:off x="8697852" y="3429000"/>
            <a:ext cx="33202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가사 입력 창에서</a:t>
            </a:r>
            <a:endParaRPr lang="en-US" altLang="ko-KR" dirty="0"/>
          </a:p>
          <a:p>
            <a:r>
              <a:rPr lang="ko-KR" altLang="en-US" dirty="0"/>
              <a:t>가사의 줄 수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절 수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를 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그러면 </a:t>
            </a:r>
            <a:r>
              <a:rPr lang="en-US" altLang="ko-KR" dirty="0"/>
              <a:t>Lyric 1 </a:t>
            </a:r>
            <a:r>
              <a:rPr lang="ko-KR" altLang="en-US" dirty="0"/>
              <a:t>탭이 생깁니다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줄이 </a:t>
            </a:r>
            <a:r>
              <a:rPr lang="en-US" altLang="ko-KR" dirty="0">
                <a:solidFill>
                  <a:schemeClr val="accent6"/>
                </a:solidFill>
              </a:rPr>
              <a:t>2</a:t>
            </a:r>
            <a:r>
              <a:rPr lang="ko-KR" altLang="en-US" dirty="0">
                <a:solidFill>
                  <a:schemeClr val="accent6"/>
                </a:solidFill>
              </a:rPr>
              <a:t>개이면</a:t>
            </a:r>
            <a:r>
              <a:rPr lang="en-US" altLang="ko-KR" dirty="0">
                <a:solidFill>
                  <a:schemeClr val="accent6"/>
                </a:solidFill>
              </a:rPr>
              <a:t> Lyric 2 </a:t>
            </a:r>
            <a:r>
              <a:rPr lang="ko-KR" altLang="en-US" dirty="0">
                <a:solidFill>
                  <a:schemeClr val="accent6"/>
                </a:solidFill>
              </a:rPr>
              <a:t>탭도 생깁니다</a:t>
            </a:r>
            <a:r>
              <a:rPr lang="en-US" altLang="ko-KR" dirty="0">
                <a:solidFill>
                  <a:schemeClr val="accent6"/>
                </a:solidFill>
              </a:rPr>
              <a:t>.)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A6D857-C629-4470-9A7D-4D3E2D31C765}"/>
              </a:ext>
            </a:extLst>
          </p:cNvPr>
          <p:cNvSpPr/>
          <p:nvPr/>
        </p:nvSpPr>
        <p:spPr>
          <a:xfrm>
            <a:off x="3897297" y="2558129"/>
            <a:ext cx="1091953" cy="43500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8D692D-BC6F-4CEB-A5DD-F15D87ED0E64}"/>
              </a:ext>
            </a:extLst>
          </p:cNvPr>
          <p:cNvSpPr/>
          <p:nvPr/>
        </p:nvSpPr>
        <p:spPr>
          <a:xfrm>
            <a:off x="4509856" y="2220777"/>
            <a:ext cx="319596" cy="23082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451B62-C0F7-46F3-90BE-68D8A13E7168}"/>
              </a:ext>
            </a:extLst>
          </p:cNvPr>
          <p:cNvSpPr/>
          <p:nvPr/>
        </p:nvSpPr>
        <p:spPr>
          <a:xfrm>
            <a:off x="3737499" y="489628"/>
            <a:ext cx="239697" cy="30184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716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03123A4-292F-AB17-F4BD-A1B7C98C3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31E720-044F-4D01-ABAC-76F7B7C7D62B}"/>
              </a:ext>
            </a:extLst>
          </p:cNvPr>
          <p:cNvSpPr txBox="1"/>
          <p:nvPr/>
        </p:nvSpPr>
        <p:spPr>
          <a:xfrm>
            <a:off x="8697852" y="3611294"/>
            <a:ext cx="31782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가사를 입력할 때</a:t>
            </a:r>
            <a:endParaRPr lang="en-US" altLang="ko-KR" dirty="0"/>
          </a:p>
          <a:p>
            <a:r>
              <a:rPr lang="ko-KR" altLang="en-US" dirty="0"/>
              <a:t>각 글자마다 </a:t>
            </a:r>
            <a:r>
              <a:rPr lang="en-US" altLang="ko-KR" dirty="0"/>
              <a:t>Space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구분해 주어야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가사를 입력하고 나면</a:t>
            </a:r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의도한 음표에 가사가 제대로 붙어 있는지 꼭 확인하세요</a:t>
            </a:r>
            <a:r>
              <a:rPr lang="en-US" altLang="ko-KR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D2B30-440A-859E-8E63-14B12B7832B7}"/>
              </a:ext>
            </a:extLst>
          </p:cNvPr>
          <p:cNvSpPr txBox="1"/>
          <p:nvPr/>
        </p:nvSpPr>
        <p:spPr>
          <a:xfrm>
            <a:off x="512745" y="4083695"/>
            <a:ext cx="3836181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U-NI-DEV </a:t>
            </a:r>
            <a:r>
              <a:rPr lang="ko-KR" altLang="en-US" sz="1400" dirty="0">
                <a:latin typeface="+mn-ea"/>
              </a:rPr>
              <a:t>작 곡 세 미 나 </a:t>
            </a:r>
            <a:r>
              <a:rPr lang="en-US" altLang="ko-KR" sz="1400" dirty="0">
                <a:latin typeface="+mn-ea"/>
              </a:rPr>
              <a:t>2 </a:t>
            </a:r>
            <a:r>
              <a:rPr lang="ko-KR" altLang="en-US" sz="1400" dirty="0">
                <a:latin typeface="+mn-ea"/>
              </a:rPr>
              <a:t>주 차 는 이 </a:t>
            </a:r>
            <a:r>
              <a:rPr lang="ko-KR" altLang="en-US" sz="1400" dirty="0" err="1">
                <a:latin typeface="+mn-ea"/>
              </a:rPr>
              <a:t>렇</a:t>
            </a:r>
            <a:r>
              <a:rPr lang="ko-KR" altLang="en-US" sz="1400" dirty="0">
                <a:latin typeface="+mn-ea"/>
              </a:rPr>
              <a:t> 게</a:t>
            </a:r>
          </a:p>
          <a:p>
            <a:r>
              <a:rPr lang="ko-KR" altLang="en-US" sz="1400" dirty="0">
                <a:latin typeface="+mn-ea"/>
              </a:rPr>
              <a:t>재 미 있 는 악 보 작 </a:t>
            </a:r>
            <a:r>
              <a:rPr lang="en-US" altLang="ko-KR" sz="1400" dirty="0">
                <a:latin typeface="+mn-ea"/>
              </a:rPr>
              <a:t>_ </a:t>
            </a:r>
            <a:r>
              <a:rPr lang="ko-KR" altLang="en-US" sz="1400" dirty="0">
                <a:latin typeface="+mn-ea"/>
              </a:rPr>
              <a:t>성 을 하 게 </a:t>
            </a:r>
            <a:r>
              <a:rPr lang="ko-KR" altLang="en-US" sz="1400" dirty="0" err="1">
                <a:latin typeface="+mn-ea"/>
              </a:rPr>
              <a:t>됩</a:t>
            </a:r>
            <a:r>
              <a:rPr lang="ko-KR" altLang="en-US" sz="1400" dirty="0">
                <a:latin typeface="+mn-ea"/>
              </a:rPr>
              <a:t> 니 다</a:t>
            </a:r>
            <a:r>
              <a:rPr lang="en-US" altLang="ko-KR" sz="1400" dirty="0">
                <a:latin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52343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FC1A2B3-4455-E769-F3AF-5CE085674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A79E1DC-33FB-48AE-A09D-844411274B7B}"/>
              </a:ext>
            </a:extLst>
          </p:cNvPr>
          <p:cNvSpPr/>
          <p:nvPr/>
        </p:nvSpPr>
        <p:spPr>
          <a:xfrm>
            <a:off x="4497356" y="1901180"/>
            <a:ext cx="1156996" cy="77235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9E9F-5B9C-4BDE-BB93-DBED55EE7A51}"/>
              </a:ext>
            </a:extLst>
          </p:cNvPr>
          <p:cNvSpPr/>
          <p:nvPr/>
        </p:nvSpPr>
        <p:spPr>
          <a:xfrm>
            <a:off x="6291099" y="1901180"/>
            <a:ext cx="641546" cy="77235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2B6D8F-0D9F-4336-91C5-90AC1AD46A39}"/>
              </a:ext>
            </a:extLst>
          </p:cNvPr>
          <p:cNvSpPr txBox="1"/>
          <p:nvPr/>
        </p:nvSpPr>
        <p:spPr>
          <a:xfrm>
            <a:off x="4927982" y="3429000"/>
            <a:ext cx="61008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가사가 붙는 위치와 관련해서</a:t>
            </a:r>
            <a:endParaRPr lang="en-US" altLang="ko-KR" dirty="0"/>
          </a:p>
          <a:p>
            <a:r>
              <a:rPr lang="ko-KR" altLang="en-US" dirty="0">
                <a:solidFill>
                  <a:schemeClr val="accent2"/>
                </a:solidFill>
              </a:rPr>
              <a:t>붙임줄이 있는 음표는 </a:t>
            </a:r>
            <a:r>
              <a:rPr lang="ko-KR" altLang="en-US" dirty="0"/>
              <a:t>당연히 하나의 음표로 취급됩니다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특이한 점은 </a:t>
            </a:r>
            <a:r>
              <a:rPr lang="ko-KR" altLang="en-US" dirty="0">
                <a:solidFill>
                  <a:schemeClr val="accent1"/>
                </a:solidFill>
              </a:rPr>
              <a:t>이음줄이 있는 음표</a:t>
            </a:r>
            <a:r>
              <a:rPr lang="ko-KR" altLang="en-US" dirty="0"/>
              <a:t>인데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이들은 하나의 음표는 아니지만 가사가 하나만 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chemeClr val="accent3"/>
                </a:solidFill>
              </a:rPr>
              <a:t>-(Dash)</a:t>
            </a:r>
            <a:r>
              <a:rPr lang="ko-KR" altLang="en-US" dirty="0"/>
              <a:t>는 앞뒤 두 음표의 가사를 잇는 역할을 하며</a:t>
            </a:r>
            <a:br>
              <a:rPr lang="en-US" altLang="ko-KR" dirty="0"/>
            </a:br>
            <a:r>
              <a:rPr lang="ko-KR" altLang="en-US" dirty="0"/>
              <a:t>가사 구분 기호</a:t>
            </a:r>
            <a:r>
              <a:rPr lang="en-US" altLang="ko-KR" dirty="0">
                <a:solidFill>
                  <a:schemeClr val="accent6"/>
                </a:solidFill>
              </a:rPr>
              <a:t>(Space)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ko-KR" altLang="en-US" dirty="0"/>
              <a:t>대신 사용합니다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solidFill>
                  <a:schemeClr val="accent4"/>
                </a:solidFill>
              </a:rPr>
              <a:t>_(Underscore)</a:t>
            </a:r>
            <a:r>
              <a:rPr lang="ko-KR" altLang="en-US" dirty="0"/>
              <a:t>는 음표에 가사를 할당하지 않을 때나</a:t>
            </a:r>
            <a:br>
              <a:rPr lang="en-US" altLang="ko-KR" dirty="0"/>
            </a:br>
            <a:r>
              <a:rPr lang="ko-KR" altLang="en-US" dirty="0"/>
              <a:t>가사에 띄어쓰기를 넣을 때 사용합니다</a:t>
            </a:r>
            <a:r>
              <a:rPr lang="en-US" altLang="ko-KR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1502CD-C7DE-E960-596D-433C28EC075D}"/>
              </a:ext>
            </a:extLst>
          </p:cNvPr>
          <p:cNvSpPr/>
          <p:nvPr/>
        </p:nvSpPr>
        <p:spPr>
          <a:xfrm>
            <a:off x="718457" y="1800808"/>
            <a:ext cx="1085462" cy="872729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3F0457-C85D-37E3-61BC-BFF03AA928B3}"/>
              </a:ext>
            </a:extLst>
          </p:cNvPr>
          <p:cNvSpPr/>
          <p:nvPr/>
        </p:nvSpPr>
        <p:spPr>
          <a:xfrm>
            <a:off x="8605935" y="1896832"/>
            <a:ext cx="491412" cy="77235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959AAE-BDB3-5F3A-E393-6E882ED654E8}"/>
              </a:ext>
            </a:extLst>
          </p:cNvPr>
          <p:cNvSpPr txBox="1"/>
          <p:nvPr/>
        </p:nvSpPr>
        <p:spPr>
          <a:xfrm>
            <a:off x="512745" y="4083695"/>
            <a:ext cx="3836181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3"/>
                </a:solidFill>
                <a:latin typeface="+mn-ea"/>
              </a:rPr>
              <a:t>U-NI-DEV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작 곡 세 미 나 </a:t>
            </a:r>
            <a:r>
              <a:rPr lang="en-US" altLang="ko-KR" sz="1400" dirty="0">
                <a:latin typeface="+mn-ea"/>
              </a:rPr>
              <a:t>2 </a:t>
            </a:r>
            <a:r>
              <a:rPr lang="ko-KR" altLang="en-US" sz="1400" dirty="0">
                <a:latin typeface="+mn-ea"/>
              </a:rPr>
              <a:t>주 차 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는</a:t>
            </a:r>
            <a:r>
              <a:rPr lang="ko-KR" altLang="en-US" sz="1400" dirty="0">
                <a:latin typeface="+mn-ea"/>
              </a:rPr>
              <a:t> 이 </a:t>
            </a:r>
            <a:r>
              <a:rPr lang="ko-KR" altLang="en-US" sz="1400" dirty="0" err="1">
                <a:latin typeface="+mn-ea"/>
              </a:rPr>
              <a:t>렇</a:t>
            </a:r>
            <a:r>
              <a:rPr lang="ko-KR" altLang="en-US" sz="1400" dirty="0">
                <a:latin typeface="+mn-ea"/>
              </a:rPr>
              <a:t> 게</a:t>
            </a:r>
          </a:p>
          <a:p>
            <a:r>
              <a:rPr lang="ko-KR" altLang="en-US" sz="1400" dirty="0">
                <a:solidFill>
                  <a:schemeClr val="accent2"/>
                </a:solidFill>
                <a:latin typeface="+mn-ea"/>
              </a:rPr>
              <a:t>재</a:t>
            </a:r>
            <a:r>
              <a:rPr lang="ko-KR" altLang="en-US" sz="1400" dirty="0">
                <a:latin typeface="+mn-ea"/>
              </a:rPr>
              <a:t> 미 있 는 악 보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작 </a:t>
            </a:r>
            <a:r>
              <a:rPr lang="en-US" altLang="ko-KR" sz="1400" dirty="0">
                <a:solidFill>
                  <a:schemeClr val="accent4"/>
                </a:solidFill>
                <a:latin typeface="+mn-ea"/>
              </a:rPr>
              <a:t>_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성 </a:t>
            </a:r>
            <a:r>
              <a:rPr lang="ko-KR" altLang="en-US" sz="1400" dirty="0">
                <a:latin typeface="+mn-ea"/>
              </a:rPr>
              <a:t>을 하 게 </a:t>
            </a:r>
            <a:r>
              <a:rPr lang="ko-KR" altLang="en-US" sz="1400" dirty="0" err="1">
                <a:latin typeface="+mn-ea"/>
              </a:rPr>
              <a:t>됩</a:t>
            </a:r>
            <a:r>
              <a:rPr lang="ko-KR" altLang="en-US" sz="1400" dirty="0">
                <a:latin typeface="+mn-ea"/>
              </a:rPr>
              <a:t> 니 다</a:t>
            </a:r>
            <a:r>
              <a:rPr lang="en-US" altLang="ko-KR" sz="1400" dirty="0">
                <a:latin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381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3135A-0974-4C5D-AACA-38C8C6F6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 설정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</a:t>
            </a:r>
            <a:r>
              <a:rPr lang="ko-KR" altLang="en-US" dirty="0"/>
              <a:t>악보 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D2C590-9919-4520-B4A2-CA6B6FA00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                                       </a:t>
            </a:r>
            <a:r>
              <a:rPr lang="ko-KR" altLang="en-US" sz="2000" dirty="0"/>
              <a:t>툴바에서 페이지 설정</a:t>
            </a:r>
            <a:r>
              <a:rPr lang="en-US" altLang="ko-KR" sz="2000" dirty="0"/>
              <a:t>, </a:t>
            </a:r>
            <a:r>
              <a:rPr lang="ko-KR" altLang="en-US" sz="2000" dirty="0"/>
              <a:t>악보 출력을 할 수 있습니다</a:t>
            </a:r>
            <a:r>
              <a:rPr lang="en-US" altLang="ko-KR" sz="2000" dirty="0"/>
              <a:t>.</a:t>
            </a:r>
            <a:endParaRPr lang="en-US" altLang="ko-KR" sz="1100" dirty="0"/>
          </a:p>
          <a:p>
            <a:pPr lvl="1"/>
            <a:r>
              <a:rPr lang="ko-KR" altLang="en-US" sz="1800" dirty="0"/>
              <a:t>가장 왼쪽에 있는 버튼을 누르면 페이지 설정 창이 뜹니다</a:t>
            </a:r>
            <a:r>
              <a:rPr lang="en-US" altLang="ko-KR" sz="1800" dirty="0"/>
              <a:t>.</a:t>
            </a:r>
          </a:p>
          <a:p>
            <a:pPr lvl="2"/>
            <a:r>
              <a:rPr lang="en-US" altLang="ko-KR" sz="1600" dirty="0"/>
              <a:t>[Contents]</a:t>
            </a:r>
            <a:r>
              <a:rPr lang="ko-KR" altLang="en-US" sz="1600" dirty="0"/>
              <a:t> 탭에서</a:t>
            </a:r>
            <a:r>
              <a:rPr lang="en-US" altLang="ko-KR" sz="1600" dirty="0"/>
              <a:t>, </a:t>
            </a:r>
            <a:r>
              <a:rPr lang="ko-KR" altLang="en-US" sz="1600" dirty="0"/>
              <a:t>출력 시 표시할 </a:t>
            </a:r>
            <a:r>
              <a:rPr lang="en-US" altLang="ko-KR" sz="1600" dirty="0"/>
              <a:t>staff</a:t>
            </a:r>
            <a:r>
              <a:rPr lang="ko-KR" altLang="en-US" sz="1600" dirty="0"/>
              <a:t>들을 정할 수 있습니다</a:t>
            </a:r>
            <a:r>
              <a:rPr lang="en-US" altLang="ko-KR" sz="1600" dirty="0"/>
              <a:t>.</a:t>
            </a:r>
          </a:p>
          <a:p>
            <a:pPr lvl="2"/>
            <a:r>
              <a:rPr lang="en-US" altLang="ko-KR" sz="1600" dirty="0"/>
              <a:t>[Fonts] </a:t>
            </a:r>
            <a:r>
              <a:rPr lang="ko-KR" altLang="en-US" sz="1600" dirty="0"/>
              <a:t>탭에서</a:t>
            </a:r>
            <a:r>
              <a:rPr lang="en-US" altLang="ko-KR" sz="1600" dirty="0"/>
              <a:t>, </a:t>
            </a:r>
            <a:r>
              <a:rPr lang="ko-KR" altLang="en-US" sz="1600" dirty="0"/>
              <a:t>글씨체와 글씨 크기를 지정할 수 있습니다</a:t>
            </a:r>
            <a:r>
              <a:rPr lang="en-US" altLang="ko-KR" sz="1600" dirty="0"/>
              <a:t>.</a:t>
            </a:r>
          </a:p>
          <a:p>
            <a:pPr lvl="3"/>
            <a:r>
              <a:rPr lang="ko-KR" altLang="en-US" sz="1400" dirty="0"/>
              <a:t>글씨 크기를 조금만 변경해도 악보 크기가 많이 변합니다</a:t>
            </a:r>
            <a:r>
              <a:rPr lang="en-US" altLang="ko-KR" sz="1400" dirty="0"/>
              <a:t>.</a:t>
            </a:r>
          </a:p>
          <a:p>
            <a:pPr lvl="2"/>
            <a:r>
              <a:rPr lang="en-US" altLang="ko-KR" sz="1600" dirty="0"/>
              <a:t>[Options] </a:t>
            </a:r>
            <a:r>
              <a:rPr lang="ko-KR" altLang="en-US" sz="1600" dirty="0"/>
              <a:t>탭에서</a:t>
            </a:r>
            <a:r>
              <a:rPr lang="en-US" altLang="ko-KR" sz="1600" dirty="0"/>
              <a:t> </a:t>
            </a:r>
            <a:r>
              <a:rPr lang="ko-KR" altLang="en-US" sz="1600" dirty="0"/>
              <a:t>페이지 번호</a:t>
            </a:r>
            <a:r>
              <a:rPr lang="en-US" altLang="ko-KR" sz="1600" dirty="0"/>
              <a:t>, </a:t>
            </a:r>
            <a:r>
              <a:rPr lang="ko-KR" altLang="en-US" sz="1600" dirty="0"/>
              <a:t>마디 번호</a:t>
            </a:r>
            <a:r>
              <a:rPr lang="en-US" altLang="ko-KR" sz="1600" dirty="0"/>
              <a:t>, staff </a:t>
            </a:r>
            <a:r>
              <a:rPr lang="ko-KR" altLang="en-US" sz="1600" dirty="0"/>
              <a:t>이름 등의 출력 양식을 설정할 수 있습니다</a:t>
            </a:r>
            <a:r>
              <a:rPr lang="en-US" altLang="ko-KR" sz="1600" dirty="0"/>
              <a:t>.</a:t>
            </a:r>
          </a:p>
          <a:p>
            <a:pPr lvl="2"/>
            <a:r>
              <a:rPr lang="en-US" altLang="ko-KR" sz="1600" dirty="0"/>
              <a:t>[Margins] </a:t>
            </a:r>
            <a:r>
              <a:rPr lang="ko-KR" altLang="en-US" sz="1600" dirty="0"/>
              <a:t>탭에서 상하좌우 여백을 지정할 수 있습니다</a:t>
            </a:r>
            <a:r>
              <a:rPr lang="en-US" altLang="ko-KR" sz="1600" dirty="0"/>
              <a:t>.</a:t>
            </a:r>
          </a:p>
          <a:p>
            <a:pPr lvl="3"/>
            <a:r>
              <a:rPr lang="ko-KR" altLang="en-US" sz="1400" dirty="0"/>
              <a:t>여백을 통해 악보 크기를 조절하면 좋습니다</a:t>
            </a:r>
            <a:r>
              <a:rPr lang="en-US" altLang="ko-KR" sz="1400" dirty="0"/>
              <a:t>.</a:t>
            </a:r>
          </a:p>
          <a:p>
            <a:pPr lvl="2"/>
            <a:r>
              <a:rPr lang="en-US" altLang="ko-KR" sz="1600" dirty="0"/>
              <a:t>[Preview…] </a:t>
            </a:r>
            <a:r>
              <a:rPr lang="ko-KR" altLang="en-US" sz="1600" dirty="0"/>
              <a:t>버튼을 눌러 출력 결과를 미리 보면서 설정하세요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800" dirty="0"/>
              <a:t>가장 오른쪽에 있는 버튼을 누르면 악보를 출력할 수 있습니다</a:t>
            </a:r>
            <a:r>
              <a:rPr lang="en-US" altLang="ko-KR" sz="1800" dirty="0"/>
              <a:t>.</a:t>
            </a:r>
          </a:p>
          <a:p>
            <a:pPr lvl="2"/>
            <a:r>
              <a:rPr lang="ko-KR" altLang="en-US" sz="1600" dirty="0"/>
              <a:t>단축키는 </a:t>
            </a:r>
            <a:r>
              <a:rPr lang="en-US" altLang="ko-KR" sz="1600" dirty="0" err="1">
                <a:solidFill>
                  <a:schemeClr val="accent4"/>
                </a:solidFill>
              </a:rPr>
              <a:t>Ctrl+P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>
                <a:solidFill>
                  <a:schemeClr val="accent1"/>
                </a:solidFill>
              </a:rPr>
              <a:t>출력 전에 미리보기를 하세요</a:t>
            </a:r>
            <a:r>
              <a:rPr lang="en-US" altLang="ko-KR" sz="1600" dirty="0">
                <a:solidFill>
                  <a:schemeClr val="accent1"/>
                </a:solidFill>
              </a:rPr>
              <a:t>.</a:t>
            </a:r>
          </a:p>
          <a:p>
            <a:pPr lvl="2"/>
            <a:r>
              <a:rPr lang="en-US" altLang="ko-KR" sz="1600" dirty="0"/>
              <a:t>PDF</a:t>
            </a:r>
            <a:r>
              <a:rPr lang="ko-KR" altLang="en-US" sz="1600" dirty="0"/>
              <a:t>로 출력하려면 프린터를 </a:t>
            </a:r>
            <a:r>
              <a:rPr lang="en-US" altLang="ko-KR" sz="1600" dirty="0"/>
              <a:t>Microsoft Print to PDF </a:t>
            </a:r>
            <a:r>
              <a:rPr lang="ko-KR" altLang="en-US" sz="1600" dirty="0"/>
              <a:t>또는 </a:t>
            </a:r>
            <a:r>
              <a:rPr lang="en-US" altLang="ko-KR" sz="1600" dirty="0" err="1"/>
              <a:t>Hancom</a:t>
            </a:r>
            <a:r>
              <a:rPr lang="en-US" altLang="ko-KR" sz="1600" dirty="0"/>
              <a:t> PDF </a:t>
            </a:r>
            <a:r>
              <a:rPr lang="ko-KR" altLang="en-US" sz="1600" dirty="0"/>
              <a:t>등으로 설정하고 출력하세요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9A350F-128C-47E6-B1C2-A6374FF86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41" y="2004132"/>
            <a:ext cx="1865371" cy="36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84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5F36A-2085-44B3-8A8E-C74A25F8A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저장</a:t>
            </a:r>
            <a:r>
              <a:rPr lang="en-US" altLang="ko-KR" dirty="0"/>
              <a:t>, </a:t>
            </a:r>
            <a:r>
              <a:rPr lang="ko-KR" altLang="en-US" dirty="0"/>
              <a:t>불러오기</a:t>
            </a:r>
            <a:r>
              <a:rPr lang="en-US" altLang="ko-KR" dirty="0"/>
              <a:t>, </a:t>
            </a:r>
            <a:r>
              <a:rPr lang="ko-KR" altLang="en-US" dirty="0"/>
              <a:t>내보내기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C59E90-AA34-41DE-8965-74F4DC724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                  </a:t>
            </a:r>
            <a:r>
              <a:rPr lang="ko-KR" altLang="en-US" dirty="0"/>
              <a:t>툴바에서 프로젝트 파일</a:t>
            </a:r>
            <a:r>
              <a:rPr lang="en-US" altLang="ko-KR" dirty="0"/>
              <a:t>(.</a:t>
            </a:r>
            <a:r>
              <a:rPr lang="en-US" altLang="ko-KR" dirty="0" err="1"/>
              <a:t>nwc</a:t>
            </a:r>
            <a:r>
              <a:rPr lang="en-US" altLang="ko-KR" dirty="0"/>
              <a:t>)</a:t>
            </a:r>
            <a:r>
              <a:rPr lang="ko-KR" altLang="en-US" dirty="0"/>
              <a:t>을 불러오거나 저장할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다른 이름으로 저장하려면 </a:t>
            </a:r>
            <a:r>
              <a:rPr lang="en-US" altLang="ko-KR" dirty="0"/>
              <a:t>[File] – [Save As…]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누르세요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.</a:t>
            </a:r>
            <a:r>
              <a:rPr lang="en-US" altLang="ko-KR" dirty="0" err="1"/>
              <a:t>nwc</a:t>
            </a:r>
            <a:r>
              <a:rPr lang="en-US" altLang="ko-KR" dirty="0"/>
              <a:t> </a:t>
            </a:r>
            <a:r>
              <a:rPr lang="ko-KR" altLang="en-US" dirty="0"/>
              <a:t>파일로 저장해야 나중에 열어서 수정할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chemeClr val="accent1"/>
                </a:solidFill>
              </a:rPr>
              <a:t>만든 곡을 음악 파일</a:t>
            </a:r>
            <a:r>
              <a:rPr lang="en-US" altLang="ko-KR" dirty="0">
                <a:solidFill>
                  <a:schemeClr val="accent1"/>
                </a:solidFill>
              </a:rPr>
              <a:t>(.mid)</a:t>
            </a:r>
            <a:r>
              <a:rPr lang="ko-KR" altLang="en-US" dirty="0">
                <a:solidFill>
                  <a:schemeClr val="accent1"/>
                </a:solidFill>
              </a:rPr>
              <a:t>로 내보낼 수 있습니다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en-US" altLang="ko-KR" dirty="0"/>
              <a:t>[File] – [Export…] </a:t>
            </a:r>
            <a:r>
              <a:rPr lang="ko-KR" altLang="en-US" dirty="0"/>
              <a:t>를 누르세요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파일 형식을 </a:t>
            </a:r>
            <a:r>
              <a:rPr lang="en-US" altLang="ko-KR" dirty="0"/>
              <a:t>Type 1 Midi File</a:t>
            </a:r>
            <a:r>
              <a:rPr lang="ko-KR" altLang="en-US" dirty="0"/>
              <a:t>로 두고</a:t>
            </a:r>
            <a:r>
              <a:rPr lang="en-US" altLang="ko-KR" dirty="0"/>
              <a:t>, </a:t>
            </a:r>
            <a:r>
              <a:rPr lang="ko-KR" altLang="en-US" dirty="0"/>
              <a:t>저장하세요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.mid </a:t>
            </a:r>
            <a:r>
              <a:rPr lang="ko-KR" altLang="en-US" dirty="0"/>
              <a:t>파일이 생성되어</a:t>
            </a:r>
            <a:r>
              <a:rPr lang="en-US" altLang="ko-KR" dirty="0"/>
              <a:t>, NWC</a:t>
            </a:r>
            <a:r>
              <a:rPr lang="ko-KR" altLang="en-US" dirty="0"/>
              <a:t>를 켜지 않고도 곡을 들을 수 있습니다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이러한 </a:t>
            </a:r>
            <a:r>
              <a:rPr lang="en-US" altLang="ko-KR" dirty="0"/>
              <a:t>MIDI </a:t>
            </a:r>
            <a:r>
              <a:rPr lang="ko-KR" altLang="en-US" dirty="0"/>
              <a:t>파일은 재생하는 장치에 따라 음질이나 악기의 사운드가 달라집니다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>
                <a:solidFill>
                  <a:schemeClr val="accent6"/>
                </a:solidFill>
              </a:rPr>
              <a:t>언제나 같은 음질을 유지하도록 하여 이 문제를 해결하는 방법은 </a:t>
            </a:r>
            <a:r>
              <a:rPr lang="en-US" altLang="ko-KR" dirty="0">
                <a:solidFill>
                  <a:schemeClr val="accent6"/>
                </a:solidFill>
              </a:rPr>
              <a:t>6</a:t>
            </a:r>
            <a:r>
              <a:rPr lang="ko-KR" altLang="en-US" dirty="0">
                <a:solidFill>
                  <a:schemeClr val="accent6"/>
                </a:solidFill>
              </a:rPr>
              <a:t>주차에 배웁니다</a:t>
            </a:r>
            <a:r>
              <a:rPr lang="en-US" altLang="ko-KR" dirty="0">
                <a:solidFill>
                  <a:schemeClr val="accent6"/>
                </a:solidFill>
              </a:rPr>
              <a:t>.</a:t>
            </a:r>
          </a:p>
          <a:p>
            <a:pPr lvl="2"/>
            <a:r>
              <a:rPr lang="en-US" altLang="ko-KR" dirty="0">
                <a:solidFill>
                  <a:schemeClr val="accent6"/>
                </a:solidFill>
              </a:rPr>
              <a:t>MIDI </a:t>
            </a:r>
            <a:r>
              <a:rPr lang="ko-KR" altLang="en-US" dirty="0">
                <a:solidFill>
                  <a:schemeClr val="accent6"/>
                </a:solidFill>
              </a:rPr>
              <a:t>파일을 </a:t>
            </a:r>
            <a:r>
              <a:rPr lang="en-US" altLang="ko-KR" dirty="0">
                <a:solidFill>
                  <a:schemeClr val="accent6"/>
                </a:solidFill>
              </a:rPr>
              <a:t>NWC</a:t>
            </a:r>
            <a:r>
              <a:rPr lang="ko-KR" altLang="en-US" dirty="0">
                <a:solidFill>
                  <a:schemeClr val="accent6"/>
                </a:solidFill>
              </a:rPr>
              <a:t>에서 </a:t>
            </a:r>
            <a:r>
              <a:rPr lang="en-US" altLang="ko-KR" dirty="0">
                <a:solidFill>
                  <a:schemeClr val="accent6"/>
                </a:solidFill>
              </a:rPr>
              <a:t>Import</a:t>
            </a:r>
            <a:r>
              <a:rPr lang="ko-KR" altLang="en-US" dirty="0">
                <a:solidFill>
                  <a:schemeClr val="accent6"/>
                </a:solidFill>
              </a:rPr>
              <a:t>하는 방법은 </a:t>
            </a:r>
            <a:r>
              <a:rPr lang="en-US" altLang="ko-KR" dirty="0">
                <a:solidFill>
                  <a:schemeClr val="accent6"/>
                </a:solidFill>
              </a:rPr>
              <a:t>3</a:t>
            </a:r>
            <a:r>
              <a:rPr lang="ko-KR" altLang="en-US" dirty="0">
                <a:solidFill>
                  <a:schemeClr val="accent6"/>
                </a:solidFill>
              </a:rPr>
              <a:t>주차에 배웁니다</a:t>
            </a:r>
            <a:r>
              <a:rPr lang="en-US" altLang="ko-KR" dirty="0">
                <a:solidFill>
                  <a:schemeClr val="accent6"/>
                </a:solidFill>
              </a:rPr>
              <a:t>.</a:t>
            </a:r>
          </a:p>
          <a:p>
            <a:pPr lvl="2"/>
            <a:r>
              <a:rPr lang="en-US" altLang="ko-KR" dirty="0">
                <a:solidFill>
                  <a:schemeClr val="accent6"/>
                </a:solidFill>
              </a:rPr>
              <a:t>NWC</a:t>
            </a:r>
            <a:r>
              <a:rPr lang="ko-KR" altLang="en-US" dirty="0">
                <a:solidFill>
                  <a:schemeClr val="accent6"/>
                </a:solidFill>
              </a:rPr>
              <a:t>를 사용하지 않고 </a:t>
            </a:r>
            <a:r>
              <a:rPr lang="en-US" altLang="ko-KR" dirty="0">
                <a:solidFill>
                  <a:schemeClr val="accent6"/>
                </a:solidFill>
              </a:rPr>
              <a:t>MIDI </a:t>
            </a:r>
            <a:r>
              <a:rPr lang="ko-KR" altLang="en-US" dirty="0">
                <a:solidFill>
                  <a:schemeClr val="accent6"/>
                </a:solidFill>
              </a:rPr>
              <a:t>파일을 임의로 생성하는 법은 </a:t>
            </a:r>
            <a:r>
              <a:rPr lang="en-US" altLang="ko-KR" dirty="0">
                <a:solidFill>
                  <a:schemeClr val="accent6"/>
                </a:solidFill>
              </a:rPr>
              <a:t>9</a:t>
            </a:r>
            <a:r>
              <a:rPr lang="ko-KR" altLang="en-US" dirty="0">
                <a:solidFill>
                  <a:schemeClr val="accent6"/>
                </a:solidFill>
              </a:rPr>
              <a:t>주차에 배웁니다</a:t>
            </a:r>
            <a:r>
              <a:rPr lang="en-US" altLang="ko-KR" dirty="0">
                <a:solidFill>
                  <a:schemeClr val="accent6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2BF4D2-25DA-46B8-AF08-38D0EE0AA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08" y="2021888"/>
            <a:ext cx="9715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22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9D05-1898-40E7-8292-BC859D53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그런데도 왜 </a:t>
            </a:r>
            <a:r>
              <a:rPr lang="en-US" altLang="ko-KR" dirty="0"/>
              <a:t>NWC</a:t>
            </a:r>
            <a:r>
              <a:rPr lang="ko-KR" altLang="en-US" dirty="0"/>
              <a:t>를 사용하나요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684F3-0F41-45E9-A896-8C7F1D12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무료입니다</a:t>
            </a:r>
            <a:r>
              <a:rPr lang="en-US" altLang="ko-KR" dirty="0">
                <a:solidFill>
                  <a:schemeClr val="accent4"/>
                </a:solidFill>
              </a:rPr>
              <a:t>! </a:t>
            </a:r>
            <a:r>
              <a:rPr lang="en-US" altLang="ko-KR" dirty="0">
                <a:solidFill>
                  <a:schemeClr val="accent6"/>
                </a:solidFill>
              </a:rPr>
              <a:t>(2.5.2 </a:t>
            </a:r>
            <a:r>
              <a:rPr lang="ko-KR" altLang="en-US" dirty="0">
                <a:solidFill>
                  <a:schemeClr val="accent6"/>
                </a:solidFill>
              </a:rPr>
              <a:t>버전까지는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dirty="0"/>
              <a:t>시벨리우스</a:t>
            </a:r>
            <a:r>
              <a:rPr lang="en-US" altLang="ko-KR" dirty="0"/>
              <a:t>, </a:t>
            </a:r>
            <a:r>
              <a:rPr lang="ko-KR" altLang="en-US" dirty="0"/>
              <a:t>피날레</a:t>
            </a:r>
            <a:r>
              <a:rPr lang="en-US" altLang="ko-KR" dirty="0"/>
              <a:t>, </a:t>
            </a:r>
            <a:r>
              <a:rPr lang="ko-KR" altLang="en-US" dirty="0"/>
              <a:t>큐베이스</a:t>
            </a:r>
            <a:r>
              <a:rPr lang="en-US" altLang="ko-KR" dirty="0"/>
              <a:t>, FL Studio </a:t>
            </a:r>
            <a:r>
              <a:rPr lang="ko-KR" altLang="en-US" dirty="0"/>
              <a:t>등과 비교할 때 갖는 압도적인 장점입니다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>
                <a:solidFill>
                  <a:schemeClr val="accent4"/>
                </a:solidFill>
              </a:rPr>
              <a:t>사용하기 편합니다</a:t>
            </a:r>
            <a:r>
              <a:rPr lang="en-US" altLang="ko-KR" dirty="0">
                <a:solidFill>
                  <a:schemeClr val="accent4"/>
                </a:solidFill>
              </a:rPr>
              <a:t>!</a:t>
            </a:r>
          </a:p>
          <a:p>
            <a:pPr lvl="1"/>
            <a:r>
              <a:rPr lang="en-US" altLang="ko-KR" dirty="0"/>
              <a:t>NWC</a:t>
            </a:r>
            <a:r>
              <a:rPr lang="ko-KR" altLang="en-US" dirty="0"/>
              <a:t>가 </a:t>
            </a:r>
            <a:r>
              <a:rPr lang="en-US" altLang="ko-KR" dirty="0" err="1"/>
              <a:t>MuseScore</a:t>
            </a:r>
            <a:r>
              <a:rPr lang="ko-KR" altLang="en-US" dirty="0"/>
              <a:t>보다 직관적이고 편한 사용자 인터페이스를 가지고 있습니다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>
                <a:solidFill>
                  <a:schemeClr val="accent6"/>
                </a:solidFill>
              </a:rPr>
              <a:t>MuseScore</a:t>
            </a:r>
            <a:r>
              <a:rPr lang="ko-KR" altLang="en-US" dirty="0">
                <a:solidFill>
                  <a:schemeClr val="accent6"/>
                </a:solidFill>
              </a:rPr>
              <a:t>의 경우 음표 입력 모드와 선택 모드가 따로 있어</a:t>
            </a:r>
            <a:r>
              <a:rPr lang="en-US" altLang="ko-KR" dirty="0">
                <a:solidFill>
                  <a:schemeClr val="accent6"/>
                </a:solidFill>
              </a:rPr>
              <a:t>,</a:t>
            </a:r>
            <a:r>
              <a:rPr lang="ko-KR" altLang="en-US" dirty="0">
                <a:solidFill>
                  <a:schemeClr val="accent6"/>
                </a:solidFill>
              </a:rPr>
              <a:t> 항상 모드를 인지해야 합니다</a:t>
            </a:r>
            <a:r>
              <a:rPr lang="en-US" altLang="ko-KR" dirty="0">
                <a:solidFill>
                  <a:schemeClr val="accent6"/>
                </a:solidFill>
              </a:rPr>
              <a:t>.</a:t>
            </a:r>
          </a:p>
          <a:p>
            <a:pPr lvl="1"/>
            <a:r>
              <a:rPr lang="ko-KR" altLang="en-US" dirty="0"/>
              <a:t>초보자가 다루기 쉽습니다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r>
              <a:rPr lang="ko-KR" altLang="en-US" dirty="0">
                <a:solidFill>
                  <a:schemeClr val="accent4"/>
                </a:solidFill>
              </a:rPr>
              <a:t>세미나 발표자가 </a:t>
            </a:r>
            <a:r>
              <a:rPr lang="en-US" altLang="ko-KR" dirty="0">
                <a:solidFill>
                  <a:schemeClr val="accent4"/>
                </a:solidFill>
              </a:rPr>
              <a:t>NWC </a:t>
            </a:r>
            <a:r>
              <a:rPr lang="ko-KR" altLang="en-US" dirty="0">
                <a:solidFill>
                  <a:schemeClr val="accent4"/>
                </a:solidFill>
              </a:rPr>
              <a:t>사용자입니다</a:t>
            </a:r>
            <a:r>
              <a:rPr lang="en-US" altLang="ko-KR" dirty="0">
                <a:solidFill>
                  <a:schemeClr val="accent4"/>
                </a:solidFill>
              </a:rPr>
              <a:t>.</a:t>
            </a:r>
          </a:p>
          <a:p>
            <a:pPr lvl="1"/>
            <a:r>
              <a:rPr lang="ko-KR" altLang="en-US" dirty="0"/>
              <a:t>😁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7177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E6CF03-C745-724C-660F-AE6F90AE3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F192152-B7E1-EE79-A0B4-3A84B7B2E6AA}"/>
              </a:ext>
            </a:extLst>
          </p:cNvPr>
          <p:cNvSpPr/>
          <p:nvPr/>
        </p:nvSpPr>
        <p:spPr>
          <a:xfrm>
            <a:off x="490446" y="489627"/>
            <a:ext cx="239697" cy="30184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322FCD-C1FD-8B7A-4046-4D46D0648F18}"/>
              </a:ext>
            </a:extLst>
          </p:cNvPr>
          <p:cNvSpPr txBox="1"/>
          <p:nvPr/>
        </p:nvSpPr>
        <p:spPr>
          <a:xfrm>
            <a:off x="9013794" y="3984519"/>
            <a:ext cx="2453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버튼을 눌러</a:t>
            </a:r>
            <a:br>
              <a:rPr lang="en-US" altLang="ko-KR" dirty="0"/>
            </a:br>
            <a:r>
              <a:rPr lang="ko-KR" altLang="en-US" dirty="0"/>
              <a:t>프로젝트</a:t>
            </a:r>
            <a:r>
              <a:rPr lang="en-US" altLang="ko-KR" dirty="0"/>
              <a:t>(.</a:t>
            </a:r>
            <a:r>
              <a:rPr lang="en-US" altLang="ko-KR" dirty="0" err="1"/>
              <a:t>nwc</a:t>
            </a:r>
            <a:r>
              <a:rPr lang="en-US" altLang="ko-KR" dirty="0"/>
              <a:t>)</a:t>
            </a:r>
            <a:r>
              <a:rPr lang="ko-KR" altLang="en-US" dirty="0"/>
              <a:t>를</a:t>
            </a:r>
            <a:br>
              <a:rPr lang="en-US" altLang="ko-KR" dirty="0"/>
            </a:br>
            <a:r>
              <a:rPr lang="ko-KR" altLang="en-US" dirty="0"/>
              <a:t>저장해줍시다</a:t>
            </a:r>
            <a:r>
              <a:rPr lang="en-US" altLang="ko-KR" dirty="0"/>
              <a:t>!</a:t>
            </a:r>
            <a:endParaRPr lang="en-US" altLang="ko-K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435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5DF3D3-FA0C-7D25-812F-7D9248BA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A2240F-6AD3-37C5-E6A1-B0EFBD35952F}"/>
              </a:ext>
            </a:extLst>
          </p:cNvPr>
          <p:cNvSpPr txBox="1"/>
          <p:nvPr/>
        </p:nvSpPr>
        <p:spPr>
          <a:xfrm>
            <a:off x="2883581" y="3947197"/>
            <a:ext cx="3750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MIDI</a:t>
            </a:r>
            <a:r>
              <a:rPr lang="ko-KR" altLang="en-US" dirty="0"/>
              <a:t> 음악 파일로도 </a:t>
            </a:r>
            <a:r>
              <a:rPr lang="ko-KR" altLang="en-US" dirty="0" err="1"/>
              <a:t>내보내봅시다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[File] – [Export…] </a:t>
            </a:r>
            <a:r>
              <a:rPr lang="ko-KR" altLang="en-US" dirty="0"/>
              <a:t>를 선택합니다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204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9EBFDB-EA01-3AB9-EC29-5664EA568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149515-4B47-FAC8-CD94-46E57D747020}"/>
              </a:ext>
            </a:extLst>
          </p:cNvPr>
          <p:cNvSpPr txBox="1"/>
          <p:nvPr/>
        </p:nvSpPr>
        <p:spPr>
          <a:xfrm>
            <a:off x="9013794" y="3984519"/>
            <a:ext cx="2565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버튼을 눌러</a:t>
            </a:r>
            <a:br>
              <a:rPr lang="en-US" altLang="ko-KR" dirty="0"/>
            </a:br>
            <a:r>
              <a:rPr lang="en-US" altLang="ko-KR" dirty="0"/>
              <a:t>MIDI </a:t>
            </a:r>
            <a:r>
              <a:rPr lang="ko-KR" altLang="en-US" dirty="0"/>
              <a:t>음악 파일</a:t>
            </a:r>
            <a:r>
              <a:rPr lang="en-US" altLang="ko-KR" dirty="0"/>
              <a:t>(.mid)</a:t>
            </a:r>
            <a:r>
              <a:rPr lang="ko-KR" altLang="en-US" dirty="0"/>
              <a:t>로</a:t>
            </a:r>
            <a:br>
              <a:rPr lang="en-US" altLang="ko-KR" dirty="0"/>
            </a:br>
            <a:r>
              <a:rPr lang="ko-KR" altLang="en-US" dirty="0"/>
              <a:t>저장해줍시다</a:t>
            </a:r>
            <a:r>
              <a:rPr lang="en-US" altLang="ko-KR" dirty="0"/>
              <a:t>!</a:t>
            </a:r>
            <a:endParaRPr lang="en-US" altLang="ko-K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19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D07E4D-8BFE-462B-BA91-484536106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악보 옮기기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860E19-DB8D-411E-845A-3A00B8464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34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EBA71A6-2430-43D1-9B79-51269FC9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악보 옮기기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7290B6D-58C4-43ED-99A0-E37C8CEC8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418045"/>
          </a:xfrm>
        </p:spPr>
        <p:txBody>
          <a:bodyPr>
            <a:normAutofit/>
          </a:bodyPr>
          <a:lstStyle/>
          <a:p>
            <a:r>
              <a:rPr lang="en-US" altLang="ko-KR" dirty="0"/>
              <a:t>“Mozart – Piano Sonata No. 15 in C major KV 545.pdf” </a:t>
            </a:r>
            <a:r>
              <a:rPr lang="ko-KR" altLang="en-US" dirty="0"/>
              <a:t>파일을 보고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NWC</a:t>
            </a:r>
            <a:r>
              <a:rPr lang="ko-KR" altLang="en-US" dirty="0">
                <a:solidFill>
                  <a:schemeClr val="accent1"/>
                </a:solidFill>
              </a:rPr>
              <a:t>에 똑같이 옮겨보세요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2"/>
            <a:r>
              <a:rPr lang="ko-KR" altLang="en-US" dirty="0"/>
              <a:t>오늘 배운 내용들만 사용해서도 만들 수 있습니다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궁금한 점이 있다면 저에게 물어보세요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악보를 모두 옮겼다면 재생해서 들어보세요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잘못 놓은 음표가 없는지 다시 한 번 잘 찾아보세요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들어보고 이상이 없으면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미리보기</a:t>
            </a:r>
            <a:r>
              <a:rPr lang="en-US" altLang="ko-KR" dirty="0">
                <a:solidFill>
                  <a:schemeClr val="accent6"/>
                </a:solidFill>
              </a:rPr>
              <a:t>(Print Preview)</a:t>
            </a:r>
            <a:r>
              <a:rPr lang="ko-KR" altLang="en-US" dirty="0">
                <a:solidFill>
                  <a:schemeClr val="accent1"/>
                </a:solidFill>
              </a:rPr>
              <a:t>로 악보를 보고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출력</a:t>
            </a:r>
            <a:r>
              <a:rPr lang="en-US" altLang="ko-KR" dirty="0">
                <a:solidFill>
                  <a:schemeClr val="accent6"/>
                </a:solidFill>
              </a:rPr>
              <a:t>(Print)</a:t>
            </a:r>
            <a:r>
              <a:rPr lang="ko-KR" altLang="en-US" dirty="0">
                <a:solidFill>
                  <a:schemeClr val="accent1"/>
                </a:solidFill>
              </a:rPr>
              <a:t>을 눌러 </a:t>
            </a:r>
            <a:r>
              <a:rPr lang="en-US" altLang="ko-KR" dirty="0">
                <a:solidFill>
                  <a:schemeClr val="accent1"/>
                </a:solidFill>
              </a:rPr>
              <a:t>PDF</a:t>
            </a:r>
            <a:r>
              <a:rPr lang="ko-KR" altLang="en-US" dirty="0">
                <a:solidFill>
                  <a:schemeClr val="accent1"/>
                </a:solidFill>
              </a:rPr>
              <a:t>로 출력하세요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b="1" dirty="0">
                <a:solidFill>
                  <a:schemeClr val="accent1"/>
                </a:solidFill>
              </a:rPr>
              <a:t>악보 </a:t>
            </a:r>
            <a:r>
              <a:rPr lang="en-US" altLang="ko-KR" b="1" dirty="0">
                <a:solidFill>
                  <a:schemeClr val="accent1"/>
                </a:solidFill>
              </a:rPr>
              <a:t>PDF</a:t>
            </a:r>
            <a:r>
              <a:rPr lang="ko-KR" altLang="en-US" b="1" dirty="0">
                <a:solidFill>
                  <a:schemeClr val="accent1"/>
                </a:solidFill>
              </a:rPr>
              <a:t>를 </a:t>
            </a:r>
            <a:r>
              <a:rPr lang="ko-KR" altLang="en-US" b="1" dirty="0" err="1">
                <a:solidFill>
                  <a:schemeClr val="accent1"/>
                </a:solidFill>
              </a:rPr>
              <a:t>디스코드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en-US" altLang="ko-KR" b="1" dirty="0">
                <a:solidFill>
                  <a:schemeClr val="accent4"/>
                </a:solidFill>
              </a:rPr>
              <a:t>#</a:t>
            </a:r>
            <a:r>
              <a:rPr lang="ko-KR" altLang="en-US" b="1" dirty="0">
                <a:solidFill>
                  <a:schemeClr val="accent4"/>
                </a:solidFill>
              </a:rPr>
              <a:t>🎼</a:t>
            </a:r>
            <a:r>
              <a:rPr lang="ko-KR" altLang="en-US" b="1" dirty="0" err="1">
                <a:solidFill>
                  <a:schemeClr val="accent4"/>
                </a:solidFill>
              </a:rPr>
              <a:t>내가만든음악</a:t>
            </a:r>
            <a:r>
              <a:rPr lang="ko-KR" altLang="en-US" b="1" dirty="0">
                <a:solidFill>
                  <a:schemeClr val="accent4"/>
                </a:solidFill>
              </a:rPr>
              <a:t> </a:t>
            </a:r>
            <a:r>
              <a:rPr lang="ko-KR" altLang="en-US" b="1" dirty="0">
                <a:solidFill>
                  <a:schemeClr val="accent1"/>
                </a:solidFill>
              </a:rPr>
              <a:t>채널에 업로드해주세요</a:t>
            </a:r>
            <a:r>
              <a:rPr lang="en-US" altLang="ko-KR" b="1" dirty="0">
                <a:solidFill>
                  <a:schemeClr val="accent1"/>
                </a:solidFill>
              </a:rPr>
              <a:t>! </a:t>
            </a:r>
            <a:r>
              <a:rPr lang="en-US" altLang="ko-KR" b="1" dirty="0">
                <a:solidFill>
                  <a:schemeClr val="accent2"/>
                </a:solidFill>
              </a:rPr>
              <a:t>(</a:t>
            </a:r>
            <a:r>
              <a:rPr lang="ko-KR" altLang="en-US" b="1" dirty="0">
                <a:solidFill>
                  <a:schemeClr val="accent2"/>
                </a:solidFill>
              </a:rPr>
              <a:t>과제</a:t>
            </a:r>
            <a:r>
              <a:rPr lang="en-US" altLang="ko-KR" b="1" dirty="0">
                <a:solidFill>
                  <a:schemeClr val="accent2"/>
                </a:solidFill>
              </a:rPr>
              <a:t>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MIDI </a:t>
            </a:r>
            <a:r>
              <a:rPr lang="ko-KR" altLang="en-US" dirty="0">
                <a:solidFill>
                  <a:schemeClr val="accent1"/>
                </a:solidFill>
              </a:rPr>
              <a:t>파일로도 내보내 보세요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396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47F7C7-C2CD-4802-A829-DD4280771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355" y="382294"/>
            <a:ext cx="7889290" cy="6093412"/>
          </a:xfrm>
          <a:prstGeom prst="rect">
            <a:avLst/>
          </a:prstGeom>
        </p:spPr>
      </p:pic>
      <p:pic>
        <p:nvPicPr>
          <p:cNvPr id="2" name="Mozart - Piano Sonata No. 15 in C major KV 545">
            <a:hlinkClick r:id="" action="ppaction://media"/>
            <a:extLst>
              <a:ext uri="{FF2B5EF4-FFF2-40B4-BE49-F238E27FC236}">
                <a16:creationId xmlns:a16="http://schemas.microsoft.com/office/drawing/2014/main" id="{4B52909E-8FDF-ED95-6385-C46921DAEC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246" y="52379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33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D07E4D-8BFE-462B-BA91-484536106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듣고 악보로 옮기기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860E19-DB8D-411E-845A-3A00B8464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940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A5A160-D0D3-80E1-5B95-07574BD8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단선율</a:t>
            </a:r>
            <a:r>
              <a:rPr lang="ko-KR" altLang="en-US" dirty="0"/>
              <a:t> 듣고 악보로 옮기기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CDD5CD0-DB67-00EC-8C33-32BBB4F6D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“Tetris_MusicA.mp3” </a:t>
            </a:r>
            <a:r>
              <a:rPr lang="ko-KR" altLang="en-US" dirty="0"/>
              <a:t>파일을 들어보세요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chemeClr val="accent1"/>
                </a:solidFill>
              </a:rPr>
              <a:t>이 음악을 듣고 악보로 만들어 보고 싶습니다</a:t>
            </a:r>
            <a:r>
              <a:rPr lang="en-US" altLang="ko-KR" dirty="0">
                <a:solidFill>
                  <a:schemeClr val="accent1"/>
                </a:solidFill>
              </a:rPr>
              <a:t>!</a:t>
            </a:r>
          </a:p>
          <a:p>
            <a:pPr lvl="1"/>
            <a:r>
              <a:rPr lang="ko-KR" altLang="en-US" dirty="0"/>
              <a:t>어떻게 해야 할까요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악보를 복원하는 데 성공한 분은 </a:t>
            </a:r>
            <a:r>
              <a:rPr lang="ko-KR" altLang="en-US" b="1" dirty="0">
                <a:solidFill>
                  <a:schemeClr val="accent1"/>
                </a:solidFill>
              </a:rPr>
              <a:t>악보 </a:t>
            </a:r>
            <a:r>
              <a:rPr lang="en-US" altLang="ko-KR" b="1" dirty="0">
                <a:solidFill>
                  <a:schemeClr val="accent1"/>
                </a:solidFill>
              </a:rPr>
              <a:t>PDF</a:t>
            </a:r>
            <a:r>
              <a:rPr lang="ko-KR" altLang="en-US" b="1" dirty="0">
                <a:solidFill>
                  <a:schemeClr val="accent1"/>
                </a:solidFill>
              </a:rPr>
              <a:t>를 </a:t>
            </a:r>
            <a:r>
              <a:rPr lang="ko-KR" altLang="en-US" b="1" dirty="0" err="1">
                <a:solidFill>
                  <a:schemeClr val="accent1"/>
                </a:solidFill>
              </a:rPr>
              <a:t>디스코드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en-US" altLang="ko-KR" b="1" dirty="0">
                <a:solidFill>
                  <a:schemeClr val="accent4"/>
                </a:solidFill>
              </a:rPr>
              <a:t>#</a:t>
            </a:r>
            <a:r>
              <a:rPr lang="ko-KR" altLang="en-US" b="1" dirty="0">
                <a:solidFill>
                  <a:schemeClr val="accent4"/>
                </a:solidFill>
              </a:rPr>
              <a:t>🎼</a:t>
            </a:r>
            <a:r>
              <a:rPr lang="ko-KR" altLang="en-US" b="1" dirty="0" err="1">
                <a:solidFill>
                  <a:schemeClr val="accent4"/>
                </a:solidFill>
              </a:rPr>
              <a:t>내가만든음악</a:t>
            </a:r>
            <a:r>
              <a:rPr lang="ko-KR" altLang="en-US" b="1" dirty="0">
                <a:solidFill>
                  <a:schemeClr val="accent4"/>
                </a:solidFill>
              </a:rPr>
              <a:t> </a:t>
            </a:r>
            <a:r>
              <a:rPr lang="ko-KR" altLang="en-US" b="1" dirty="0">
                <a:solidFill>
                  <a:schemeClr val="accent1"/>
                </a:solidFill>
              </a:rPr>
              <a:t>채널에</a:t>
            </a:r>
            <a:br>
              <a:rPr lang="en-US" altLang="ko-KR" b="1" dirty="0">
                <a:solidFill>
                  <a:schemeClr val="accent1"/>
                </a:solidFill>
              </a:rPr>
            </a:br>
            <a:r>
              <a:rPr lang="ko-KR" altLang="en-US" b="1" dirty="0">
                <a:solidFill>
                  <a:schemeClr val="accent1"/>
                </a:solidFill>
              </a:rPr>
              <a:t>업로드해주세요</a:t>
            </a:r>
            <a:r>
              <a:rPr lang="en-US" altLang="ko-KR" b="1" dirty="0">
                <a:solidFill>
                  <a:schemeClr val="accent1"/>
                </a:solidFill>
              </a:rPr>
              <a:t>!</a:t>
            </a:r>
            <a:endParaRPr lang="en-US" altLang="ko-KR" dirty="0"/>
          </a:p>
          <a:p>
            <a:r>
              <a:rPr lang="ko-KR" altLang="en-US" dirty="0"/>
              <a:t>힌트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en-US" altLang="ko-KR" dirty="0"/>
              <a:t>1</a:t>
            </a:r>
            <a:r>
              <a:rPr lang="ko-KR" altLang="en-US" dirty="0"/>
              <a:t>주차 때 배운 내용을 바탕으로 조성과 멜로디의 계이름을 찾아보세요</a:t>
            </a:r>
            <a:r>
              <a:rPr lang="en-US" altLang="ko-KR" dirty="0"/>
              <a:t>.</a:t>
            </a:r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곡의 빠르기는 </a:t>
            </a:r>
            <a:r>
              <a:rPr lang="en-US" altLang="ko-KR" dirty="0"/>
              <a:t>♩ = 145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빠르기는 완전히 정확하지 않아도 됩니다</a:t>
            </a:r>
            <a:r>
              <a:rPr lang="en-US" altLang="ko-KR" dirty="0">
                <a:solidFill>
                  <a:schemeClr val="accent6"/>
                </a:solidFill>
              </a:rPr>
              <a:t>.)</a:t>
            </a:r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박자표는 어떻게 될까요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chemeClr val="accent3"/>
                </a:solidFill>
              </a:rPr>
              <a:t>3/4? 4/4? 6/8?</a:t>
            </a:r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박을 세어보면서 각 음표의 리듬을 추론해보세요</a:t>
            </a:r>
            <a:r>
              <a:rPr lang="en-US" altLang="ko-KR" dirty="0"/>
              <a:t>.</a:t>
            </a:r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곡의 총 길이는 </a:t>
            </a:r>
            <a:r>
              <a:rPr lang="en-US" altLang="ko-KR" dirty="0"/>
              <a:t>8</a:t>
            </a:r>
            <a:r>
              <a:rPr lang="ko-KR" altLang="en-US" dirty="0"/>
              <a:t>마디가 나와야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Tetris_MusicA">
            <a:hlinkClick r:id="" action="ppaction://media"/>
            <a:extLst>
              <a:ext uri="{FF2B5EF4-FFF2-40B4-BE49-F238E27FC236}">
                <a16:creationId xmlns:a16="http://schemas.microsoft.com/office/drawing/2014/main" id="{766C5DAE-8551-5237-5EA4-FD911DFDD0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2084" y="19659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48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D07E4D-8BFE-462B-BA91-484536106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세미나 공지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860E19-DB8D-411E-845A-3A00B8464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34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6EAFD-85B0-42AC-AC1B-9132C944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세미나는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AEBC7-5C57-406E-B78D-FF70412BD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82589"/>
          </a:xfrm>
        </p:spPr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주차 세미나는 </a:t>
            </a:r>
            <a:r>
              <a:rPr lang="en-US" altLang="ko-KR" dirty="0">
                <a:solidFill>
                  <a:schemeClr val="accent4"/>
                </a:solidFill>
              </a:rPr>
              <a:t>3</a:t>
            </a:r>
            <a:r>
              <a:rPr lang="ko-KR" altLang="en-US" dirty="0">
                <a:solidFill>
                  <a:schemeClr val="accent4"/>
                </a:solidFill>
              </a:rPr>
              <a:t>월 </a:t>
            </a:r>
            <a:r>
              <a:rPr lang="en-US" altLang="ko-KR" dirty="0">
                <a:solidFill>
                  <a:schemeClr val="accent4"/>
                </a:solidFill>
              </a:rPr>
              <a:t>29</a:t>
            </a:r>
            <a:r>
              <a:rPr lang="ko-KR" altLang="en-US" dirty="0">
                <a:solidFill>
                  <a:schemeClr val="accent4"/>
                </a:solidFill>
              </a:rPr>
              <a:t>일</a:t>
            </a:r>
            <a:r>
              <a:rPr lang="en-US" altLang="ko-KR" dirty="0">
                <a:solidFill>
                  <a:schemeClr val="accent4"/>
                </a:solidFill>
              </a:rPr>
              <a:t>(</a:t>
            </a:r>
            <a:r>
              <a:rPr lang="ko-KR" altLang="en-US" dirty="0">
                <a:solidFill>
                  <a:schemeClr val="accent4"/>
                </a:solidFill>
              </a:rPr>
              <a:t>금</a:t>
            </a:r>
            <a:r>
              <a:rPr lang="en-US" altLang="ko-KR" dirty="0">
                <a:solidFill>
                  <a:schemeClr val="accent4"/>
                </a:solidFill>
              </a:rPr>
              <a:t>) </a:t>
            </a:r>
            <a:r>
              <a:rPr lang="ko-KR" altLang="en-US" dirty="0">
                <a:solidFill>
                  <a:schemeClr val="accent4"/>
                </a:solidFill>
              </a:rPr>
              <a:t>오후 </a:t>
            </a:r>
            <a:r>
              <a:rPr lang="en-US" altLang="ko-KR" dirty="0">
                <a:solidFill>
                  <a:schemeClr val="accent4"/>
                </a:solidFill>
              </a:rPr>
              <a:t>7</a:t>
            </a:r>
            <a:r>
              <a:rPr lang="ko-KR" altLang="en-US" dirty="0">
                <a:solidFill>
                  <a:schemeClr val="accent4"/>
                </a:solidFill>
              </a:rPr>
              <a:t>시 </a:t>
            </a:r>
            <a:r>
              <a:rPr lang="en-US" altLang="ko-KR" dirty="0">
                <a:solidFill>
                  <a:schemeClr val="accent4"/>
                </a:solidFill>
              </a:rPr>
              <a:t>30</a:t>
            </a:r>
            <a:r>
              <a:rPr lang="ko-KR" altLang="en-US" dirty="0">
                <a:solidFill>
                  <a:schemeClr val="accent4"/>
                </a:solidFill>
              </a:rPr>
              <a:t>분</a:t>
            </a:r>
            <a:r>
              <a:rPr lang="ko-KR" altLang="en-US" dirty="0"/>
              <a:t>에 진행합니다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장소는 오늘과 같이</a:t>
            </a:r>
            <a:r>
              <a:rPr lang="en-US" altLang="ko-KR" dirty="0"/>
              <a:t> </a:t>
            </a:r>
            <a:r>
              <a:rPr lang="ko-KR" altLang="en-US" dirty="0"/>
              <a:t>서울대학교 관악캠퍼스 </a:t>
            </a:r>
            <a:r>
              <a:rPr lang="en-US" altLang="ko-KR" dirty="0"/>
              <a:t>301</a:t>
            </a:r>
            <a:r>
              <a:rPr lang="ko-KR" altLang="en-US" dirty="0"/>
              <a:t>동 </a:t>
            </a:r>
            <a:r>
              <a:rPr lang="en-US" altLang="ko-KR" dirty="0"/>
              <a:t>203</a:t>
            </a:r>
            <a:r>
              <a:rPr lang="ko-KR" altLang="en-US" dirty="0"/>
              <a:t>호에서 진행합니다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💻노트북💻을 꼭 들고 </a:t>
            </a:r>
            <a:r>
              <a:rPr lang="ko-KR" altLang="en-US" dirty="0" err="1"/>
              <a:t>오셔야</a:t>
            </a:r>
            <a:r>
              <a:rPr lang="ko-KR" altLang="en-US" dirty="0"/>
              <a:t>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오늘 오신 분들은 </a:t>
            </a:r>
            <a:r>
              <a:rPr lang="en-US" altLang="ko-KR" dirty="0">
                <a:solidFill>
                  <a:schemeClr val="accent4"/>
                </a:solidFill>
              </a:rPr>
              <a:t>#</a:t>
            </a:r>
            <a:r>
              <a:rPr lang="ko-KR" altLang="en-US" dirty="0">
                <a:solidFill>
                  <a:schemeClr val="accent4"/>
                </a:solidFill>
              </a:rPr>
              <a:t>📅출석부 </a:t>
            </a:r>
            <a:r>
              <a:rPr lang="ko-KR" altLang="en-US" dirty="0"/>
              <a:t>채널에  명단 남겨드립니다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오늘 두 개의 실습 과제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모짜르트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 err="1">
                <a:solidFill>
                  <a:schemeClr val="accent6"/>
                </a:solidFill>
              </a:rPr>
              <a:t>테트리스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를 완료하지 못한 분들은</a:t>
            </a:r>
            <a:br>
              <a:rPr lang="en-US" altLang="ko-KR" dirty="0"/>
            </a:br>
            <a:r>
              <a:rPr lang="ko-KR" altLang="en-US" dirty="0"/>
              <a:t>다음 주까지 </a:t>
            </a:r>
            <a:r>
              <a:rPr lang="en-US" altLang="ko-KR" dirty="0">
                <a:solidFill>
                  <a:schemeClr val="accent4"/>
                </a:solidFill>
              </a:rPr>
              <a:t>#</a:t>
            </a:r>
            <a:r>
              <a:rPr lang="ko-KR" altLang="en-US" dirty="0">
                <a:solidFill>
                  <a:schemeClr val="accent4"/>
                </a:solidFill>
              </a:rPr>
              <a:t>🎼</a:t>
            </a:r>
            <a:r>
              <a:rPr lang="ko-KR" altLang="en-US" dirty="0" err="1">
                <a:solidFill>
                  <a:schemeClr val="accent4"/>
                </a:solidFill>
              </a:rPr>
              <a:t>내가만든음악</a:t>
            </a:r>
            <a:r>
              <a:rPr lang="ko-KR" altLang="en-US" dirty="0">
                <a:solidFill>
                  <a:schemeClr val="accent4"/>
                </a:solidFill>
              </a:rPr>
              <a:t> </a:t>
            </a:r>
            <a:r>
              <a:rPr lang="ko-KR" altLang="en-US" dirty="0"/>
              <a:t>채널에 제출해주세요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오늘 발표를 듣고 어땠는지 피드백 남겨 주시면 감사하겠습니다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3217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9D05-1898-40E7-8292-BC859D534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75082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자</a:t>
            </a:r>
            <a:r>
              <a:rPr lang="en-US" altLang="ko-KR" sz="6000" dirty="0"/>
              <a:t>, </a:t>
            </a:r>
            <a:r>
              <a:rPr lang="ko-KR" altLang="en-US" sz="6000" dirty="0"/>
              <a:t>그럼 가볼까요</a:t>
            </a:r>
            <a:r>
              <a:rPr lang="en-US" altLang="ko-KR" sz="6000" dirty="0"/>
              <a:t>~?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87679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92698B-8132-420E-9FC4-BA8A78A1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주차 세미나 미리보기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075D2B-76FE-4039-82E2-302D9B533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이론</a:t>
            </a:r>
            <a:r>
              <a:rPr lang="en-US" altLang="ko-KR" dirty="0"/>
              <a:t>: NWC </a:t>
            </a:r>
            <a:r>
              <a:rPr lang="ko-KR" altLang="en-US" dirty="0"/>
              <a:t>심화 사용법 익히기</a:t>
            </a:r>
            <a:endParaRPr lang="en-US" altLang="ko-KR" dirty="0"/>
          </a:p>
          <a:p>
            <a:pPr lvl="1"/>
            <a:r>
              <a:rPr lang="ko-KR" altLang="en-US" dirty="0"/>
              <a:t>악기 변경</a:t>
            </a:r>
            <a:endParaRPr lang="en-US" altLang="ko-KR" dirty="0"/>
          </a:p>
          <a:p>
            <a:pPr lvl="1"/>
            <a:r>
              <a:rPr lang="en-US" altLang="ko-KR" dirty="0"/>
              <a:t>Multi-Point Controller</a:t>
            </a:r>
          </a:p>
          <a:p>
            <a:pPr lvl="1"/>
            <a:r>
              <a:rPr lang="ko-KR" altLang="en-US" dirty="0"/>
              <a:t>타악기 소리 내기</a:t>
            </a:r>
            <a:endParaRPr lang="en-US" altLang="ko-KR" dirty="0"/>
          </a:p>
          <a:p>
            <a:pPr lvl="1"/>
            <a:r>
              <a:rPr lang="ko-KR" altLang="en-US" dirty="0"/>
              <a:t>악보 검수</a:t>
            </a:r>
            <a:endParaRPr lang="en-US" altLang="ko-KR" dirty="0"/>
          </a:p>
          <a:p>
            <a:pPr lvl="1"/>
            <a:r>
              <a:rPr lang="en-US" altLang="ko-KR" dirty="0"/>
              <a:t>MIDI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→ 악보</a:t>
            </a:r>
            <a:endParaRPr lang="en-US" altLang="ko-KR" dirty="0">
              <a:latin typeface="+mn-ea"/>
            </a:endParaRPr>
          </a:p>
          <a:p>
            <a:r>
              <a:rPr lang="ko-KR" altLang="en-US" dirty="0"/>
              <a:t>실습</a:t>
            </a:r>
            <a:r>
              <a:rPr lang="en-US" altLang="ko-KR" dirty="0"/>
              <a:t>: </a:t>
            </a:r>
            <a:r>
              <a:rPr lang="ko-KR" altLang="en-US" dirty="0"/>
              <a:t>가상악기와 친해지기</a:t>
            </a:r>
            <a:endParaRPr lang="en-US" altLang="ko-KR" dirty="0"/>
          </a:p>
          <a:p>
            <a:pPr lvl="1"/>
            <a:r>
              <a:rPr lang="en-US" altLang="ko-KR" dirty="0"/>
              <a:t>NWC </a:t>
            </a:r>
            <a:r>
              <a:rPr lang="ko-KR" altLang="en-US" dirty="0"/>
              <a:t>샘플 음악 들어보기</a:t>
            </a:r>
            <a:endParaRPr lang="en-US" altLang="ko-KR" dirty="0"/>
          </a:p>
          <a:p>
            <a:pPr lvl="1"/>
            <a:r>
              <a:rPr lang="en-US" altLang="ko-KR" dirty="0"/>
              <a:t>MIDI </a:t>
            </a:r>
            <a:r>
              <a:rPr lang="ko-KR" altLang="en-US" dirty="0"/>
              <a:t>가상 악기 소리 들어보기</a:t>
            </a:r>
            <a:endParaRPr lang="en-US" altLang="ko-KR" dirty="0"/>
          </a:p>
          <a:p>
            <a:pPr lvl="1"/>
            <a:r>
              <a:rPr lang="ko-KR" altLang="en-US" dirty="0"/>
              <a:t>악기 조합 듣고 맞추기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170C82-28D3-2497-F21A-292DDD5CA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152" y="2990020"/>
            <a:ext cx="6752252" cy="36223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52B748-C641-06F3-975A-26A0B6926F54}"/>
              </a:ext>
            </a:extLst>
          </p:cNvPr>
          <p:cNvSpPr txBox="1"/>
          <p:nvPr/>
        </p:nvSpPr>
        <p:spPr>
          <a:xfrm>
            <a:off x="7809722" y="4919008"/>
            <a:ext cx="4382278" cy="1938992"/>
          </a:xfrm>
          <a:prstGeom prst="rect">
            <a:avLst/>
          </a:prstGeom>
          <a:solidFill>
            <a:srgbClr val="9966FF">
              <a:alpha val="80000"/>
            </a:srgb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제목</a:t>
            </a:r>
            <a:r>
              <a:rPr lang="en-US" altLang="ko-KR" sz="1000" dirty="0">
                <a:solidFill>
                  <a:schemeClr val="bg1"/>
                </a:solidFill>
              </a:rPr>
              <a:t>: Caverns of the Heart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작곡가</a:t>
            </a:r>
            <a:r>
              <a:rPr lang="en-US" altLang="ko-KR" sz="1000" dirty="0">
                <a:solidFill>
                  <a:schemeClr val="bg1"/>
                </a:solidFill>
              </a:rPr>
              <a:t>: Fred Nachbaur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연도</a:t>
            </a:r>
            <a:r>
              <a:rPr lang="en-US" altLang="ko-KR" sz="1000" dirty="0">
                <a:solidFill>
                  <a:schemeClr val="bg1"/>
                </a:solidFill>
              </a:rPr>
              <a:t>: 2000, 2003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주석</a:t>
            </a:r>
            <a:r>
              <a:rPr lang="en-US" altLang="ko-KR" sz="10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Based on a guitar study by Matteo </a:t>
            </a:r>
            <a:r>
              <a:rPr lang="en-US" altLang="ko-KR" sz="1000" dirty="0" err="1">
                <a:solidFill>
                  <a:schemeClr val="bg1"/>
                </a:solidFill>
              </a:rPr>
              <a:t>Carcassi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Demonstrates using hidden rests as anchors for text, extensive volume and pan </a:t>
            </a:r>
            <a:r>
              <a:rPr lang="en-US" altLang="ko-KR" sz="1000" dirty="0" err="1">
                <a:solidFill>
                  <a:schemeClr val="bg1"/>
                </a:solidFill>
              </a:rPr>
              <a:t>mpc's</a:t>
            </a:r>
            <a:r>
              <a:rPr lang="en-US" altLang="ko-KR" sz="1000" dirty="0">
                <a:solidFill>
                  <a:schemeClr val="bg1"/>
                </a:solidFill>
              </a:rPr>
              <a:t>, staff layering for double voices, "hidden" staff labels (using ALT 0160 characters)..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Updated February 2002 for improved legibility, and to make the 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exported midi more suited for tempering.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Updated January 2003 for NWC2, demonstrating beam-over-rests, 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new staff name handling, and control over stem lengths.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408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8A5A4FA-329E-4B21-821F-C6343C26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2F676-CDB8-4FAF-A09E-113385B9F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2450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3388</TotalTime>
  <Words>4287</Words>
  <Application>Microsoft Office PowerPoint</Application>
  <PresentationFormat>와이드스크린</PresentationFormat>
  <Paragraphs>584</Paragraphs>
  <Slides>91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5" baseType="lpstr">
      <vt:lpstr>나눔손글씨 느릿느릿체</vt:lpstr>
      <vt:lpstr>Arial</vt:lpstr>
      <vt:lpstr>Corbel</vt:lpstr>
      <vt:lpstr>기본</vt:lpstr>
      <vt:lpstr>작곡 세미나</vt:lpstr>
      <vt:lpstr>PowerPoint 프레젠테이션</vt:lpstr>
      <vt:lpstr>오늘 할 일</vt:lpstr>
      <vt:lpstr>2주차 세미나 참여자들의 피드백</vt:lpstr>
      <vt:lpstr>NWC 기본 사용법</vt:lpstr>
      <vt:lpstr>NWC는 어떤 프로그램인가요?</vt:lpstr>
      <vt:lpstr>NWC의 단점</vt:lpstr>
      <vt:lpstr>그런데도 왜 NWC를 사용하나요?</vt:lpstr>
      <vt:lpstr>자, 그럼 가볼까요~?</vt:lpstr>
      <vt:lpstr>NWC 실행 및 새 파일 생성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악보를 만들기 전에</vt:lpstr>
      <vt:lpstr>악보를 만들기 전에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음표와 쉼표 놓기</vt:lpstr>
      <vt:lpstr>음표와 쉼표 퀴즈!</vt:lpstr>
      <vt:lpstr>음표와 쉼표 퀴즈!</vt:lpstr>
      <vt:lpstr>PowerPoint 프레젠테이션</vt:lpstr>
      <vt:lpstr>마디 구분</vt:lpstr>
      <vt:lpstr>PowerPoint 프레젠테이션</vt:lpstr>
      <vt:lpstr>음표 꾸미기</vt:lpstr>
      <vt:lpstr>PowerPoint 프레젠테이션</vt:lpstr>
      <vt:lpstr>음표 꾸미기</vt:lpstr>
      <vt:lpstr>PowerPoint 프레젠테이션</vt:lpstr>
      <vt:lpstr>음표 꾸미기</vt:lpstr>
      <vt:lpstr>PowerPoint 프레젠테이션</vt:lpstr>
      <vt:lpstr>PowerPoint 프레젠테이션</vt:lpstr>
      <vt:lpstr>PowerPoint 프레젠테이션</vt:lpstr>
      <vt:lpstr>음표 수정하기</vt:lpstr>
      <vt:lpstr>음표 수정하기</vt:lpstr>
      <vt:lpstr>갑자기 음표의 색이 바뀌었어요…</vt:lpstr>
      <vt:lpstr>화음 넣기</vt:lpstr>
      <vt:lpstr>PowerPoint 프레젠테이션</vt:lpstr>
      <vt:lpstr>PowerPoint 프레젠테이션</vt:lpstr>
      <vt:lpstr>서로 다른 박자를 화음으로</vt:lpstr>
      <vt:lpstr>서로 다른 박자를 화음으로 (이어서)</vt:lpstr>
      <vt:lpstr>화음 개별 수정</vt:lpstr>
      <vt:lpstr>셈여림 넣기</vt:lpstr>
      <vt:lpstr>PowerPoint 프레젠테이션</vt:lpstr>
      <vt:lpstr>페르마타, 숨표, 페달</vt:lpstr>
      <vt:lpstr>PowerPoint 프레젠테이션</vt:lpstr>
      <vt:lpstr>PowerPoint 프레젠테이션</vt:lpstr>
      <vt:lpstr>PowerPoint 프레젠테이션</vt:lpstr>
      <vt:lpstr>빔, 셋잇단음표</vt:lpstr>
      <vt:lpstr>PowerPoint 프레젠테이션</vt:lpstr>
      <vt:lpstr>PowerPoint 프레젠테이션</vt:lpstr>
      <vt:lpstr>PowerPoint 프레젠테이션</vt:lpstr>
      <vt:lpstr>새 보표 추가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재생하기</vt:lpstr>
      <vt:lpstr>PowerPoint 프레젠테이션</vt:lpstr>
      <vt:lpstr>곡 정보 및 가사 입력</vt:lpstr>
      <vt:lpstr>PowerPoint 프레젠테이션</vt:lpstr>
      <vt:lpstr>PowerPoint 프레젠테이션</vt:lpstr>
      <vt:lpstr>PowerPoint 프레젠테이션</vt:lpstr>
      <vt:lpstr>PowerPoint 프레젠테이션</vt:lpstr>
      <vt:lpstr>페이지 설정 및 악보 출력</vt:lpstr>
      <vt:lpstr>저장, 불러오기, 내보내기</vt:lpstr>
      <vt:lpstr>PowerPoint 프레젠테이션</vt:lpstr>
      <vt:lpstr>PowerPoint 프레젠테이션</vt:lpstr>
      <vt:lpstr>PowerPoint 프레젠테이션</vt:lpstr>
      <vt:lpstr>기존 악보 옮기기</vt:lpstr>
      <vt:lpstr>기존 악보 옮기기</vt:lpstr>
      <vt:lpstr>PowerPoint 프레젠테이션</vt:lpstr>
      <vt:lpstr>듣고 악보로 옮기기</vt:lpstr>
      <vt:lpstr>단선율 듣고 악보로 옮기기</vt:lpstr>
      <vt:lpstr>다음 세미나 공지</vt:lpstr>
      <vt:lpstr>다음 세미나는…</vt:lpstr>
      <vt:lpstr>3주차 세미나 미리보기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작곡 세미나 2주차</dc:title>
  <dc:creator>안단태</dc:creator>
  <cp:lastModifiedBy>단태 안</cp:lastModifiedBy>
  <cp:revision>148</cp:revision>
  <dcterms:created xsi:type="dcterms:W3CDTF">2018-09-25T08:53:20Z</dcterms:created>
  <dcterms:modified xsi:type="dcterms:W3CDTF">2024-08-13T03:05:40Z</dcterms:modified>
</cp:coreProperties>
</file>